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5" r:id="rId2"/>
    <p:sldMasterId id="2147483688" r:id="rId3"/>
    <p:sldMasterId id="2147483700" r:id="rId4"/>
    <p:sldMasterId id="2147483712" r:id="rId5"/>
    <p:sldMasterId id="2147483723" r:id="rId6"/>
  </p:sldMasterIdLst>
  <p:notesMasterIdLst>
    <p:notesMasterId r:id="rId29"/>
  </p:notesMasterIdLst>
  <p:sldIdLst>
    <p:sldId id="256" r:id="rId7"/>
    <p:sldId id="257" r:id="rId8"/>
    <p:sldId id="258" r:id="rId9"/>
    <p:sldId id="287" r:id="rId10"/>
    <p:sldId id="324" r:id="rId11"/>
    <p:sldId id="289" r:id="rId12"/>
    <p:sldId id="325" r:id="rId13"/>
    <p:sldId id="326" r:id="rId14"/>
    <p:sldId id="294" r:id="rId15"/>
    <p:sldId id="310" r:id="rId16"/>
    <p:sldId id="314" r:id="rId17"/>
    <p:sldId id="327" r:id="rId18"/>
    <p:sldId id="296" r:id="rId19"/>
    <p:sldId id="311" r:id="rId20"/>
    <p:sldId id="312" r:id="rId21"/>
    <p:sldId id="320" r:id="rId22"/>
    <p:sldId id="318" r:id="rId23"/>
    <p:sldId id="319" r:id="rId24"/>
    <p:sldId id="321" r:id="rId25"/>
    <p:sldId id="322" r:id="rId26"/>
    <p:sldId id="323" r:id="rId27"/>
    <p:sldId id="280"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5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226" autoAdjust="0"/>
  </p:normalViewPr>
  <p:slideViewPr>
    <p:cSldViewPr snapToGrid="0">
      <p:cViewPr varScale="1">
        <p:scale>
          <a:sx n="114" d="100"/>
          <a:sy n="114" d="100"/>
        </p:scale>
        <p:origin x="472"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B824F1-E256-42C5-96CA-D496D212B6B0}" type="datetimeFigureOut">
              <a:rPr lang="en-GB" smtClean="0"/>
              <a:t>15/06/2019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B54FEA-B031-4420-8608-59F3DFC18A0A}" type="slidenum">
              <a:rPr lang="en-GB" smtClean="0"/>
              <a:t>‹#›</a:t>
            </a:fld>
            <a:endParaRPr lang="en-GB"/>
          </a:p>
        </p:txBody>
      </p:sp>
    </p:spTree>
    <p:extLst>
      <p:ext uri="{BB962C8B-B14F-4D97-AF65-F5344CB8AC3E}">
        <p14:creationId xmlns:p14="http://schemas.microsoft.com/office/powerpoint/2010/main" val="3437438094"/>
      </p:ext>
    </p:extLst>
  </p:cSld>
  <p:clrMap bg1="lt1" tx1="dk1" bg2="lt2" tx2="dk2" accent1="accent1" accent2="accent2" accent3="accent3" accent4="accent4" accent5="accent5" accent6="accent6" hlink="hlink" folHlink="folHlink"/>
  <p:notesStyle>
    <a:lvl1pPr marL="0" algn="l" defTabSz="914173" rtl="0" eaLnBrk="1" latinLnBrk="0" hangingPunct="1">
      <a:defRPr sz="1200" kern="1200">
        <a:solidFill>
          <a:schemeClr val="tx1"/>
        </a:solidFill>
        <a:latin typeface="+mn-lt"/>
        <a:ea typeface="+mn-ea"/>
        <a:cs typeface="+mn-cs"/>
      </a:defRPr>
    </a:lvl1pPr>
    <a:lvl2pPr marL="457083" algn="l" defTabSz="914173" rtl="0" eaLnBrk="1" latinLnBrk="0" hangingPunct="1">
      <a:defRPr sz="1200" kern="1200">
        <a:solidFill>
          <a:schemeClr val="tx1"/>
        </a:solidFill>
        <a:latin typeface="+mn-lt"/>
        <a:ea typeface="+mn-ea"/>
        <a:cs typeface="+mn-cs"/>
      </a:defRPr>
    </a:lvl2pPr>
    <a:lvl3pPr marL="914173" algn="l" defTabSz="914173" rtl="0" eaLnBrk="1" latinLnBrk="0" hangingPunct="1">
      <a:defRPr sz="1200" kern="1200">
        <a:solidFill>
          <a:schemeClr val="tx1"/>
        </a:solidFill>
        <a:latin typeface="+mn-lt"/>
        <a:ea typeface="+mn-ea"/>
        <a:cs typeface="+mn-cs"/>
      </a:defRPr>
    </a:lvl3pPr>
    <a:lvl4pPr marL="1371260" algn="l" defTabSz="914173" rtl="0" eaLnBrk="1" latinLnBrk="0" hangingPunct="1">
      <a:defRPr sz="1200" kern="1200">
        <a:solidFill>
          <a:schemeClr val="tx1"/>
        </a:solidFill>
        <a:latin typeface="+mn-lt"/>
        <a:ea typeface="+mn-ea"/>
        <a:cs typeface="+mn-cs"/>
      </a:defRPr>
    </a:lvl4pPr>
    <a:lvl5pPr marL="1828346" algn="l" defTabSz="914173" rtl="0" eaLnBrk="1" latinLnBrk="0" hangingPunct="1">
      <a:defRPr sz="1200" kern="1200">
        <a:solidFill>
          <a:schemeClr val="tx1"/>
        </a:solidFill>
        <a:latin typeface="+mn-lt"/>
        <a:ea typeface="+mn-ea"/>
        <a:cs typeface="+mn-cs"/>
      </a:defRPr>
    </a:lvl5pPr>
    <a:lvl6pPr marL="2285438" algn="l" defTabSz="914173" rtl="0" eaLnBrk="1" latinLnBrk="0" hangingPunct="1">
      <a:defRPr sz="1200" kern="1200">
        <a:solidFill>
          <a:schemeClr val="tx1"/>
        </a:solidFill>
        <a:latin typeface="+mn-lt"/>
        <a:ea typeface="+mn-ea"/>
        <a:cs typeface="+mn-cs"/>
      </a:defRPr>
    </a:lvl6pPr>
    <a:lvl7pPr marL="2742518" algn="l" defTabSz="914173" rtl="0" eaLnBrk="1" latinLnBrk="0" hangingPunct="1">
      <a:defRPr sz="1200" kern="1200">
        <a:solidFill>
          <a:schemeClr val="tx1"/>
        </a:solidFill>
        <a:latin typeface="+mn-lt"/>
        <a:ea typeface="+mn-ea"/>
        <a:cs typeface="+mn-cs"/>
      </a:defRPr>
    </a:lvl7pPr>
    <a:lvl8pPr marL="3199600" algn="l" defTabSz="914173" rtl="0" eaLnBrk="1" latinLnBrk="0" hangingPunct="1">
      <a:defRPr sz="1200" kern="1200">
        <a:solidFill>
          <a:schemeClr val="tx1"/>
        </a:solidFill>
        <a:latin typeface="+mn-lt"/>
        <a:ea typeface="+mn-ea"/>
        <a:cs typeface="+mn-cs"/>
      </a:defRPr>
    </a:lvl8pPr>
    <a:lvl9pPr marL="3656683" algn="l" defTabSz="91417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cac631263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g4cac63126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sz="2400" b="1" dirty="0"/>
              <a:t>It is not just a 3D scene graph or a mark-up language; the core is a powerful entity-component framework that provides a declarative, extensible, and composable structure to </a:t>
            </a:r>
            <a:r>
              <a:rPr lang="en-GB" sz="2400" b="0" dirty="0">
                <a:solidFill>
                  <a:schemeClr val="tx1"/>
                </a:solidFill>
              </a:rPr>
              <a:t>three.js(cross-browser JavaScript library and Application Programming Interface (API) used to create and display animated 3D computer graphics in a web </a:t>
            </a:r>
            <a:r>
              <a:rPr lang="en-GB" sz="2400" b="0" dirty="0">
                <a:solidFill>
                  <a:schemeClr val="tx1"/>
                </a:solidFill>
                <a:highlight>
                  <a:srgbClr val="FFFF00"/>
                </a:highlight>
              </a:rPr>
              <a:t>browser</a:t>
            </a:r>
            <a:r>
              <a:rPr lang="en-GB" sz="2400" b="0" dirty="0">
                <a:solidFill>
                  <a:schemeClr val="tx1"/>
                </a:solidFill>
              </a:rPr>
              <a:t>) </a:t>
            </a:r>
            <a:r>
              <a:rPr lang="en-GB" sz="2400" b="0" dirty="0"/>
              <a:t>.</a:t>
            </a:r>
            <a:endParaRPr sz="2400" b="0" dirty="0"/>
          </a:p>
        </p:txBody>
      </p:sp>
    </p:spTree>
    <p:extLst>
      <p:ext uri="{BB962C8B-B14F-4D97-AF65-F5344CB8AC3E}">
        <p14:creationId xmlns:p14="http://schemas.microsoft.com/office/powerpoint/2010/main" val="2807482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sz="1200" dirty="0"/>
              <a:t>The goal being augmented reality features directly on web browsers without sacrificing performance. </a:t>
            </a:r>
          </a:p>
          <a:p>
            <a:pPr marL="171450" lvl="0" indent="-171450" algn="l" rtl="0">
              <a:spcBef>
                <a:spcPts val="0"/>
              </a:spcBef>
              <a:spcAft>
                <a:spcPts val="0"/>
              </a:spcAft>
              <a:buFont typeface="Arial" panose="020B0604020202020204" pitchFamily="34" charset="0"/>
              <a:buChar char="•"/>
            </a:pPr>
            <a:r>
              <a:rPr lang="en-GB" sz="1200" dirty="0">
                <a:solidFill>
                  <a:schemeClr val="tx1"/>
                </a:solidFill>
              </a:rPr>
              <a:t>It is a pure web solution, so no installation required. </a:t>
            </a:r>
          </a:p>
          <a:p>
            <a:pPr marL="171450" lvl="0" indent="-171450" algn="l" rtl="0">
              <a:spcBef>
                <a:spcPts val="0"/>
              </a:spcBef>
              <a:spcAft>
                <a:spcPts val="0"/>
              </a:spcAft>
              <a:buFont typeface="Arial" panose="020B0604020202020204" pitchFamily="34" charset="0"/>
              <a:buChar char="•"/>
            </a:pPr>
            <a:r>
              <a:rPr lang="en-GB" sz="1200" dirty="0">
                <a:solidFill>
                  <a:schemeClr val="tx1"/>
                </a:solidFill>
              </a:rPr>
              <a:t>It is completely open source and free of charge </a:t>
            </a:r>
          </a:p>
          <a:p>
            <a:pPr marL="171450" lvl="0" indent="-171450" algn="l" rtl="0">
              <a:spcBef>
                <a:spcPts val="0"/>
              </a:spcBef>
              <a:spcAft>
                <a:spcPts val="0"/>
              </a:spcAft>
              <a:buFont typeface="Arial" panose="020B0604020202020204" pitchFamily="34" charset="0"/>
              <a:buChar char="•"/>
            </a:pPr>
            <a:r>
              <a:rPr lang="en-GB" sz="1200" dirty="0">
                <a:solidFill>
                  <a:schemeClr val="tx1"/>
                </a:solidFill>
              </a:rPr>
              <a:t>works on any phone with </a:t>
            </a:r>
            <a:r>
              <a:rPr lang="en-GB" sz="1200" dirty="0" err="1">
                <a:solidFill>
                  <a:schemeClr val="tx1"/>
                </a:solidFill>
              </a:rPr>
              <a:t>webgl</a:t>
            </a:r>
            <a:r>
              <a:rPr lang="en-GB" sz="1200" dirty="0">
                <a:solidFill>
                  <a:schemeClr val="tx1"/>
                </a:solidFill>
              </a:rPr>
              <a:t> and </a:t>
            </a:r>
            <a:r>
              <a:rPr lang="en-GB" sz="1200" dirty="0" err="1">
                <a:solidFill>
                  <a:schemeClr val="tx1"/>
                </a:solidFill>
              </a:rPr>
              <a:t>webrtc</a:t>
            </a:r>
            <a:r>
              <a:rPr lang="en-GB" sz="1200" dirty="0">
                <a:solidFill>
                  <a:schemeClr val="tx1"/>
                </a:solidFill>
              </a:rPr>
              <a:t>.</a:t>
            </a:r>
            <a:endParaRPr dirty="0"/>
          </a:p>
        </p:txBody>
      </p:sp>
    </p:spTree>
    <p:extLst>
      <p:ext uri="{BB962C8B-B14F-4D97-AF65-F5344CB8AC3E}">
        <p14:creationId xmlns:p14="http://schemas.microsoft.com/office/powerpoint/2010/main" val="1559695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3246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5649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38845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2976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4962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2233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7867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60515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cac631263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g4cac631263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7" name="Google Shape;137;g4cac631263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54107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0481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4cac631263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4cac631263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44" name="Google Shape;144;g4cac631263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ee8fe5f0e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ee8fe5f0e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4f9a963e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4f9a963e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8235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2234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9315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8817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4faf51c6d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4faf51c6d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GB" sz="1200" dirty="0"/>
              <a:t>The goal being augmented reality features directly on web browsers without sacrificing performance. </a:t>
            </a:r>
          </a:p>
          <a:p>
            <a:pPr marL="171450" lvl="0" indent="-171450" algn="l" rtl="0">
              <a:spcBef>
                <a:spcPts val="0"/>
              </a:spcBef>
              <a:spcAft>
                <a:spcPts val="0"/>
              </a:spcAft>
              <a:buFont typeface="Arial" panose="020B0604020202020204" pitchFamily="34" charset="0"/>
              <a:buChar char="•"/>
            </a:pPr>
            <a:r>
              <a:rPr lang="en-GB" sz="1200" dirty="0">
                <a:solidFill>
                  <a:schemeClr val="tx1"/>
                </a:solidFill>
              </a:rPr>
              <a:t>It is a pure web solution, so no installation required. </a:t>
            </a:r>
          </a:p>
          <a:p>
            <a:pPr marL="171450" lvl="0" indent="-171450" algn="l" rtl="0">
              <a:spcBef>
                <a:spcPts val="0"/>
              </a:spcBef>
              <a:spcAft>
                <a:spcPts val="0"/>
              </a:spcAft>
              <a:buFont typeface="Arial" panose="020B0604020202020204" pitchFamily="34" charset="0"/>
              <a:buChar char="•"/>
            </a:pPr>
            <a:r>
              <a:rPr lang="en-GB" sz="1200" dirty="0">
                <a:solidFill>
                  <a:schemeClr val="tx1"/>
                </a:solidFill>
              </a:rPr>
              <a:t>It is completely open source and free of charge </a:t>
            </a:r>
          </a:p>
          <a:p>
            <a:pPr marL="171450" lvl="0" indent="-171450" algn="l" rtl="0">
              <a:spcBef>
                <a:spcPts val="0"/>
              </a:spcBef>
              <a:spcAft>
                <a:spcPts val="0"/>
              </a:spcAft>
              <a:buFont typeface="Arial" panose="020B0604020202020204" pitchFamily="34" charset="0"/>
              <a:buChar char="•"/>
            </a:pPr>
            <a:r>
              <a:rPr lang="en-GB" sz="1200" dirty="0">
                <a:solidFill>
                  <a:schemeClr val="tx1"/>
                </a:solidFill>
              </a:rPr>
              <a:t>works on any phone with </a:t>
            </a:r>
            <a:r>
              <a:rPr lang="en-GB" sz="1200" dirty="0" err="1">
                <a:solidFill>
                  <a:schemeClr val="tx1"/>
                </a:solidFill>
              </a:rPr>
              <a:t>webgl</a:t>
            </a:r>
            <a:r>
              <a:rPr lang="en-GB" sz="1200" dirty="0">
                <a:solidFill>
                  <a:schemeClr val="tx1"/>
                </a:solidFill>
              </a:rPr>
              <a:t> and </a:t>
            </a:r>
            <a:r>
              <a:rPr lang="en-GB" sz="1200" dirty="0" err="1">
                <a:solidFill>
                  <a:schemeClr val="tx1"/>
                </a:solidFill>
              </a:rPr>
              <a:t>webrtc</a:t>
            </a:r>
            <a:r>
              <a:rPr lang="en-GB" sz="1200" dirty="0">
                <a:solidFill>
                  <a:schemeClr val="tx1"/>
                </a:solidFill>
              </a:rPr>
              <a:t>.</a:t>
            </a:r>
            <a:endParaRPr dirty="0"/>
          </a:p>
        </p:txBody>
      </p:sp>
    </p:spTree>
    <p:extLst>
      <p:ext uri="{BB962C8B-B14F-4D97-AF65-F5344CB8AC3E}">
        <p14:creationId xmlns:p14="http://schemas.microsoft.com/office/powerpoint/2010/main" val="1015649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04" tIns="91404" rIns="91404" bIns="91404" anchor="b" anchorCtr="0"/>
          <a:lstStyle>
            <a:lvl1pPr lvl="0" algn="ctr">
              <a:spcBef>
                <a:spcPts val="0"/>
              </a:spcBef>
              <a:spcAft>
                <a:spcPts val="0"/>
              </a:spcAft>
              <a:buSzPts val="5200"/>
              <a:buNone/>
              <a:defRPr sz="6900"/>
            </a:lvl1pPr>
            <a:lvl2pPr lvl="1" algn="ctr">
              <a:spcBef>
                <a:spcPts val="0"/>
              </a:spcBef>
              <a:spcAft>
                <a:spcPts val="0"/>
              </a:spcAft>
              <a:buSzPts val="5200"/>
              <a:buNone/>
              <a:defRPr sz="6900"/>
            </a:lvl2pPr>
            <a:lvl3pPr lvl="2" algn="ctr">
              <a:spcBef>
                <a:spcPts val="0"/>
              </a:spcBef>
              <a:spcAft>
                <a:spcPts val="0"/>
              </a:spcAft>
              <a:buSzPts val="5200"/>
              <a:buNone/>
              <a:defRPr sz="6900"/>
            </a:lvl3pPr>
            <a:lvl4pPr lvl="3" algn="ctr">
              <a:spcBef>
                <a:spcPts val="0"/>
              </a:spcBef>
              <a:spcAft>
                <a:spcPts val="0"/>
              </a:spcAft>
              <a:buSzPts val="5200"/>
              <a:buNone/>
              <a:defRPr sz="6900"/>
            </a:lvl4pPr>
            <a:lvl5pPr lvl="4" algn="ctr">
              <a:spcBef>
                <a:spcPts val="0"/>
              </a:spcBef>
              <a:spcAft>
                <a:spcPts val="0"/>
              </a:spcAft>
              <a:buSzPts val="5200"/>
              <a:buNone/>
              <a:defRPr sz="6900"/>
            </a:lvl5pPr>
            <a:lvl6pPr lvl="5" algn="ctr">
              <a:spcBef>
                <a:spcPts val="0"/>
              </a:spcBef>
              <a:spcAft>
                <a:spcPts val="0"/>
              </a:spcAft>
              <a:buSzPts val="5200"/>
              <a:buNone/>
              <a:defRPr sz="6900"/>
            </a:lvl6pPr>
            <a:lvl7pPr lvl="6" algn="ctr">
              <a:spcBef>
                <a:spcPts val="0"/>
              </a:spcBef>
              <a:spcAft>
                <a:spcPts val="0"/>
              </a:spcAft>
              <a:buSzPts val="5200"/>
              <a:buNone/>
              <a:defRPr sz="6900"/>
            </a:lvl7pPr>
            <a:lvl8pPr lvl="7" algn="ctr">
              <a:spcBef>
                <a:spcPts val="0"/>
              </a:spcBef>
              <a:spcAft>
                <a:spcPts val="0"/>
              </a:spcAft>
              <a:buSzPts val="5200"/>
              <a:buNone/>
              <a:defRPr sz="6900"/>
            </a:lvl8pPr>
            <a:lvl9pPr lvl="8" algn="ctr">
              <a:spcBef>
                <a:spcPts val="0"/>
              </a:spcBef>
              <a:spcAft>
                <a:spcPts val="0"/>
              </a:spcAft>
              <a:buSzPts val="5200"/>
              <a:buNone/>
              <a:defRPr sz="6900"/>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04" tIns="91404" rIns="91404" bIns="91404" anchor="t" anchorCtr="0"/>
          <a:lstStyle>
            <a:lvl1pPr lvl="0" algn="ctr">
              <a:lnSpc>
                <a:spcPct val="100000"/>
              </a:lnSpc>
              <a:spcBef>
                <a:spcPts val="0"/>
              </a:spcBef>
              <a:spcAft>
                <a:spcPts val="0"/>
              </a:spcAft>
              <a:buSzPts val="2800"/>
              <a:buNone/>
              <a:defRPr sz="3700"/>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2748405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04" tIns="91404" rIns="91404" bIns="91404"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04" tIns="91404" rIns="91404" bIns="91404" anchor="t" anchorCtr="0"/>
          <a:lstStyle>
            <a:lvl1pPr marL="609427" lvl="0" indent="-457071" algn="ctr">
              <a:spcBef>
                <a:spcPts val="0"/>
              </a:spcBef>
              <a:spcAft>
                <a:spcPts val="0"/>
              </a:spcAft>
              <a:buSzPts val="1800"/>
              <a:buChar char="●"/>
              <a:defRPr/>
            </a:lvl1pPr>
            <a:lvl2pPr marL="1218870" lvl="1" indent="-423216" algn="ctr">
              <a:spcBef>
                <a:spcPts val="2133"/>
              </a:spcBef>
              <a:spcAft>
                <a:spcPts val="0"/>
              </a:spcAft>
              <a:buSzPts val="1400"/>
              <a:buChar char="○"/>
              <a:defRPr/>
            </a:lvl2pPr>
            <a:lvl3pPr marL="1828301" lvl="2" indent="-423216" algn="ctr">
              <a:spcBef>
                <a:spcPts val="2133"/>
              </a:spcBef>
              <a:spcAft>
                <a:spcPts val="0"/>
              </a:spcAft>
              <a:buSzPts val="1400"/>
              <a:buChar char="■"/>
              <a:defRPr/>
            </a:lvl3pPr>
            <a:lvl4pPr marL="2437738" lvl="3" indent="-423216" algn="ctr">
              <a:spcBef>
                <a:spcPts val="2133"/>
              </a:spcBef>
              <a:spcAft>
                <a:spcPts val="0"/>
              </a:spcAft>
              <a:buSzPts val="1400"/>
              <a:buChar char="●"/>
              <a:defRPr/>
            </a:lvl4pPr>
            <a:lvl5pPr marL="3047164" lvl="4" indent="-423216" algn="ctr">
              <a:spcBef>
                <a:spcPts val="2133"/>
              </a:spcBef>
              <a:spcAft>
                <a:spcPts val="0"/>
              </a:spcAft>
              <a:buSzPts val="1400"/>
              <a:buChar char="○"/>
              <a:defRPr/>
            </a:lvl5pPr>
            <a:lvl6pPr marL="3656591" lvl="5" indent="-423216" algn="ctr">
              <a:spcBef>
                <a:spcPts val="2133"/>
              </a:spcBef>
              <a:spcAft>
                <a:spcPts val="0"/>
              </a:spcAft>
              <a:buSzPts val="1400"/>
              <a:buChar char="■"/>
              <a:defRPr/>
            </a:lvl6pPr>
            <a:lvl7pPr marL="4266027" lvl="6" indent="-423216" algn="ctr">
              <a:spcBef>
                <a:spcPts val="2133"/>
              </a:spcBef>
              <a:spcAft>
                <a:spcPts val="0"/>
              </a:spcAft>
              <a:buSzPts val="1400"/>
              <a:buChar char="●"/>
              <a:defRPr/>
            </a:lvl7pPr>
            <a:lvl8pPr marL="4875459" lvl="7" indent="-423216" algn="ctr">
              <a:spcBef>
                <a:spcPts val="2133"/>
              </a:spcBef>
              <a:spcAft>
                <a:spcPts val="0"/>
              </a:spcAft>
              <a:buSzPts val="1400"/>
              <a:buChar char="○"/>
              <a:defRPr/>
            </a:lvl8pPr>
            <a:lvl9pPr marL="5484902" lvl="8" indent="-423216" algn="ctr">
              <a:spcBef>
                <a:spcPts val="2133"/>
              </a:spcBef>
              <a:spcAft>
                <a:spcPts val="2133"/>
              </a:spcAft>
              <a:buSzPts val="1400"/>
              <a:buChar char="■"/>
              <a:defRPr/>
            </a:lvl9pPr>
          </a:lstStyle>
          <a:p>
            <a:pPr lvl="0"/>
            <a:r>
              <a:rPr lang="en-US"/>
              <a:t>Edit Master text styles</a:t>
            </a: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810766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2667740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9"/>
        <p:cNvGrpSpPr/>
        <p:nvPr/>
      </p:nvGrpSpPr>
      <p:grpSpPr>
        <a:xfrm>
          <a:off x="0" y="0"/>
          <a:ext cx="0" cy="0"/>
          <a:chOff x="0" y="0"/>
          <a:chExt cx="0" cy="0"/>
        </a:xfrm>
      </p:grpSpPr>
    </p:spTree>
    <p:extLst>
      <p:ext uri="{BB962C8B-B14F-4D97-AF65-F5344CB8AC3E}">
        <p14:creationId xmlns:p14="http://schemas.microsoft.com/office/powerpoint/2010/main" val="2594491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5E3D7-0A65-4F31-B803-491065E6F7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3C53017-D46C-40E7-B06B-A26C82113A3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345A6E-0B67-4358-BC0F-2C8011B3F643}"/>
              </a:ext>
            </a:extLst>
          </p:cNvPr>
          <p:cNvSpPr>
            <a:spLocks noGrp="1"/>
          </p:cNvSpPr>
          <p:nvPr>
            <p:ph type="dt" sz="half" idx="10"/>
          </p:nvPr>
        </p:nvSpPr>
        <p:spPr/>
        <p:txBody>
          <a:bodyPr lIns="91420" tIns="45718" rIns="91420" bIns="45718"/>
          <a:lstStyle/>
          <a:p>
            <a:fld id="{564D087A-18F9-439C-B380-0ADA1F34CBC5}" type="datetimeFigureOut">
              <a:rPr lang="en-GB" smtClean="0"/>
              <a:t>15/06/2019</a:t>
            </a:fld>
            <a:endParaRPr lang="en-GB"/>
          </a:p>
        </p:txBody>
      </p:sp>
      <p:sp>
        <p:nvSpPr>
          <p:cNvPr id="5" name="Footer Placeholder 4">
            <a:extLst>
              <a:ext uri="{FF2B5EF4-FFF2-40B4-BE49-F238E27FC236}">
                <a16:creationId xmlns:a16="http://schemas.microsoft.com/office/drawing/2014/main" id="{FC224EB6-B1C4-41F2-B7C1-D627166A542F}"/>
              </a:ext>
            </a:extLst>
          </p:cNvPr>
          <p:cNvSpPr>
            <a:spLocks noGrp="1"/>
          </p:cNvSpPr>
          <p:nvPr>
            <p:ph type="ftr" sz="quarter" idx="11"/>
          </p:nvPr>
        </p:nvSpPr>
        <p:spPr/>
        <p:txBody>
          <a:bodyPr lIns="91420" tIns="45718" rIns="91420" bIns="45718"/>
          <a:lstStyle/>
          <a:p>
            <a:endParaRPr lang="en-GB"/>
          </a:p>
        </p:txBody>
      </p:sp>
      <p:sp>
        <p:nvSpPr>
          <p:cNvPr id="6" name="Slide Number Placeholder 5">
            <a:extLst>
              <a:ext uri="{FF2B5EF4-FFF2-40B4-BE49-F238E27FC236}">
                <a16:creationId xmlns:a16="http://schemas.microsoft.com/office/drawing/2014/main" id="{945CBE91-3EDE-4C8C-8156-2DBB0B295615}"/>
              </a:ext>
            </a:extLst>
          </p:cNvPr>
          <p:cNvSpPr>
            <a:spLocks noGrp="1"/>
          </p:cNvSpPr>
          <p:nvPr>
            <p:ph type="sldNum" sz="quarter" idx="12"/>
          </p:nvPr>
        </p:nvSpPr>
        <p:spPr/>
        <p:txBody>
          <a:bodyPr/>
          <a:lstStyle/>
          <a:p>
            <a:fld id="{200A27C1-1E57-46C1-8A50-0A3A304D0064}" type="slidenum">
              <a:rPr lang="en-GB" smtClean="0"/>
              <a:t>‹#›</a:t>
            </a:fld>
            <a:endParaRPr lang="en-GB"/>
          </a:p>
        </p:txBody>
      </p:sp>
    </p:spTree>
    <p:extLst>
      <p:ext uri="{BB962C8B-B14F-4D97-AF65-F5344CB8AC3E}">
        <p14:creationId xmlns:p14="http://schemas.microsoft.com/office/powerpoint/2010/main" val="29117517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preserve="1">
  <p:cSld name="Title and Content">
    <p:spTree>
      <p:nvGrpSpPr>
        <p:cNvPr id="1" name="Shape 59"/>
        <p:cNvGrpSpPr/>
        <p:nvPr/>
      </p:nvGrpSpPr>
      <p:grpSpPr>
        <a:xfrm>
          <a:off x="0" y="0"/>
          <a:ext cx="0" cy="0"/>
          <a:chOff x="0" y="0"/>
          <a:chExt cx="0" cy="0"/>
        </a:xfrm>
      </p:grpSpPr>
    </p:spTree>
    <p:extLst>
      <p:ext uri="{BB962C8B-B14F-4D97-AF65-F5344CB8AC3E}">
        <p14:creationId xmlns:p14="http://schemas.microsoft.com/office/powerpoint/2010/main" val="2470811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Title and Content" type="obj" preserve="1">
  <p:cSld name="1_Title and Content">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38200" y="365125"/>
            <a:ext cx="10515600" cy="13256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62" name="Google Shape;62;p15"/>
          <p:cNvSpPr txBox="1">
            <a:spLocks noGrp="1"/>
          </p:cNvSpPr>
          <p:nvPr>
            <p:ph type="body" idx="1"/>
          </p:nvPr>
        </p:nvSpPr>
        <p:spPr>
          <a:xfrm>
            <a:off x="838200" y="1825625"/>
            <a:ext cx="10515600" cy="4351200"/>
          </a:xfrm>
          <a:prstGeom prst="rect">
            <a:avLst/>
          </a:prstGeom>
          <a:noFill/>
          <a:ln>
            <a:noFill/>
          </a:ln>
        </p:spPr>
        <p:txBody>
          <a:bodyPr spcFirstLastPara="1" wrap="square" lIns="68561" tIns="34274" rIns="68561" bIns="34274" anchor="t" anchorCtr="0"/>
          <a:lstStyle>
            <a:lvl1pPr marL="609427" lvl="0" indent="-423216" algn="l" rtl="0">
              <a:lnSpc>
                <a:spcPct val="90000"/>
              </a:lnSpc>
              <a:spcBef>
                <a:spcPts val="1067"/>
              </a:spcBef>
              <a:spcAft>
                <a:spcPts val="0"/>
              </a:spcAft>
              <a:buClr>
                <a:schemeClr val="dk1"/>
              </a:buClr>
              <a:buSzPts val="1400"/>
              <a:buChar char="•"/>
              <a:defRPr/>
            </a:lvl1pPr>
            <a:lvl2pPr marL="1218870" lvl="1" indent="-423216" algn="l" rtl="0">
              <a:lnSpc>
                <a:spcPct val="90000"/>
              </a:lnSpc>
              <a:spcBef>
                <a:spcPts val="533"/>
              </a:spcBef>
              <a:spcAft>
                <a:spcPts val="0"/>
              </a:spcAft>
              <a:buClr>
                <a:schemeClr val="dk1"/>
              </a:buClr>
              <a:buSzPts val="1400"/>
              <a:buChar char="•"/>
              <a:defRPr/>
            </a:lvl2pPr>
            <a:lvl3pPr marL="1828301" lvl="2" indent="-423216" algn="l" rtl="0">
              <a:lnSpc>
                <a:spcPct val="90000"/>
              </a:lnSpc>
              <a:spcBef>
                <a:spcPts val="533"/>
              </a:spcBef>
              <a:spcAft>
                <a:spcPts val="0"/>
              </a:spcAft>
              <a:buClr>
                <a:schemeClr val="dk1"/>
              </a:buClr>
              <a:buSzPts val="1400"/>
              <a:buChar char="•"/>
              <a:defRPr/>
            </a:lvl3pPr>
            <a:lvl4pPr marL="2437738" lvl="3" indent="-423216" algn="l" rtl="0">
              <a:lnSpc>
                <a:spcPct val="90000"/>
              </a:lnSpc>
              <a:spcBef>
                <a:spcPts val="533"/>
              </a:spcBef>
              <a:spcAft>
                <a:spcPts val="0"/>
              </a:spcAft>
              <a:buClr>
                <a:schemeClr val="dk1"/>
              </a:buClr>
              <a:buSzPts val="1400"/>
              <a:buChar char="•"/>
              <a:defRPr/>
            </a:lvl4pPr>
            <a:lvl5pPr marL="3047164" lvl="4" indent="-423216" algn="l" rtl="0">
              <a:lnSpc>
                <a:spcPct val="90000"/>
              </a:lnSpc>
              <a:spcBef>
                <a:spcPts val="533"/>
              </a:spcBef>
              <a:spcAft>
                <a:spcPts val="0"/>
              </a:spcAft>
              <a:buClr>
                <a:schemeClr val="dk1"/>
              </a:buClr>
              <a:buSzPts val="1400"/>
              <a:buChar char="•"/>
              <a:defRPr/>
            </a:lvl5pPr>
            <a:lvl6pPr marL="3656591" lvl="5" indent="-423216" algn="l" rtl="0">
              <a:lnSpc>
                <a:spcPct val="90000"/>
              </a:lnSpc>
              <a:spcBef>
                <a:spcPts val="533"/>
              </a:spcBef>
              <a:spcAft>
                <a:spcPts val="0"/>
              </a:spcAft>
              <a:buClr>
                <a:schemeClr val="dk1"/>
              </a:buClr>
              <a:buSzPts val="1400"/>
              <a:buChar char="•"/>
              <a:defRPr/>
            </a:lvl6pPr>
            <a:lvl7pPr marL="4266027" lvl="6" indent="-423216" algn="l" rtl="0">
              <a:lnSpc>
                <a:spcPct val="90000"/>
              </a:lnSpc>
              <a:spcBef>
                <a:spcPts val="533"/>
              </a:spcBef>
              <a:spcAft>
                <a:spcPts val="0"/>
              </a:spcAft>
              <a:buClr>
                <a:schemeClr val="dk1"/>
              </a:buClr>
              <a:buSzPts val="1400"/>
              <a:buChar char="•"/>
              <a:defRPr/>
            </a:lvl7pPr>
            <a:lvl8pPr marL="4875459" lvl="7" indent="-423216" algn="l" rtl="0">
              <a:lnSpc>
                <a:spcPct val="90000"/>
              </a:lnSpc>
              <a:spcBef>
                <a:spcPts val="533"/>
              </a:spcBef>
              <a:spcAft>
                <a:spcPts val="0"/>
              </a:spcAft>
              <a:buClr>
                <a:schemeClr val="dk1"/>
              </a:buClr>
              <a:buSzPts val="1400"/>
              <a:buChar char="•"/>
              <a:defRPr/>
            </a:lvl8pPr>
            <a:lvl9pPr marL="5484902" lvl="8" indent="-423216"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63" name="Google Shape;63;p15"/>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4" name="Google Shape;64;p15"/>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382279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lide" type="title" preserve="1">
  <p:cSld name="Title Slide">
    <p:spTree>
      <p:nvGrpSpPr>
        <p:cNvPr id="1" name="Shape 66"/>
        <p:cNvGrpSpPr/>
        <p:nvPr/>
      </p:nvGrpSpPr>
      <p:grpSpPr>
        <a:xfrm>
          <a:off x="0" y="0"/>
          <a:ext cx="0" cy="0"/>
          <a:chOff x="0" y="0"/>
          <a:chExt cx="0" cy="0"/>
        </a:xfrm>
      </p:grpSpPr>
      <p:sp>
        <p:nvSpPr>
          <p:cNvPr id="67" name="Google Shape;67;p16"/>
          <p:cNvSpPr txBox="1">
            <a:spLocks noGrp="1"/>
          </p:cNvSpPr>
          <p:nvPr>
            <p:ph type="ctrTitle"/>
          </p:nvPr>
        </p:nvSpPr>
        <p:spPr>
          <a:xfrm>
            <a:off x="1524000" y="1122363"/>
            <a:ext cx="9144000" cy="2387600"/>
          </a:xfrm>
          <a:prstGeom prst="rect">
            <a:avLst/>
          </a:prstGeom>
          <a:noFill/>
          <a:ln>
            <a:noFill/>
          </a:ln>
        </p:spPr>
        <p:txBody>
          <a:bodyPr spcFirstLastPara="1" wrap="square" lIns="68561" tIns="34274" rIns="68561" bIns="34274" anchor="b" anchorCtr="0"/>
          <a:lstStyle>
            <a:lvl1pPr lvl="0" algn="ctr"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68" name="Google Shape;68;p16"/>
          <p:cNvSpPr txBox="1">
            <a:spLocks noGrp="1"/>
          </p:cNvSpPr>
          <p:nvPr>
            <p:ph type="subTitle" idx="1"/>
          </p:nvPr>
        </p:nvSpPr>
        <p:spPr>
          <a:xfrm>
            <a:off x="1524000" y="3602037"/>
            <a:ext cx="9144000" cy="1655600"/>
          </a:xfrm>
          <a:prstGeom prst="rect">
            <a:avLst/>
          </a:prstGeom>
          <a:noFill/>
          <a:ln>
            <a:noFill/>
          </a:ln>
        </p:spPr>
        <p:txBody>
          <a:bodyPr spcFirstLastPara="1" wrap="square" lIns="68561" tIns="34274" rIns="68561" bIns="34274" anchor="t" anchorCtr="0"/>
          <a:lstStyle>
            <a:lvl1pPr lvl="0" algn="ctr" rtl="0">
              <a:lnSpc>
                <a:spcPct val="90000"/>
              </a:lnSpc>
              <a:spcBef>
                <a:spcPts val="1067"/>
              </a:spcBef>
              <a:spcAft>
                <a:spcPts val="0"/>
              </a:spcAft>
              <a:buClr>
                <a:schemeClr val="dk1"/>
              </a:buClr>
              <a:buSzPts val="1800"/>
              <a:buNone/>
              <a:defRPr sz="2400"/>
            </a:lvl1pPr>
            <a:lvl2pPr lvl="1" algn="ctr" rtl="0">
              <a:lnSpc>
                <a:spcPct val="90000"/>
              </a:lnSpc>
              <a:spcBef>
                <a:spcPts val="533"/>
              </a:spcBef>
              <a:spcAft>
                <a:spcPts val="0"/>
              </a:spcAft>
              <a:buClr>
                <a:schemeClr val="dk1"/>
              </a:buClr>
              <a:buSzPts val="1500"/>
              <a:buNone/>
              <a:defRPr sz="2000"/>
            </a:lvl2pPr>
            <a:lvl3pPr lvl="2" algn="ctr" rtl="0">
              <a:lnSpc>
                <a:spcPct val="90000"/>
              </a:lnSpc>
              <a:spcBef>
                <a:spcPts val="533"/>
              </a:spcBef>
              <a:spcAft>
                <a:spcPts val="0"/>
              </a:spcAft>
              <a:buClr>
                <a:schemeClr val="dk1"/>
              </a:buClr>
              <a:buSzPts val="1400"/>
              <a:buNone/>
              <a:defRPr sz="1900"/>
            </a:lvl3pPr>
            <a:lvl4pPr lvl="3" algn="ctr" rtl="0">
              <a:lnSpc>
                <a:spcPct val="90000"/>
              </a:lnSpc>
              <a:spcBef>
                <a:spcPts val="533"/>
              </a:spcBef>
              <a:spcAft>
                <a:spcPts val="0"/>
              </a:spcAft>
              <a:buClr>
                <a:schemeClr val="dk1"/>
              </a:buClr>
              <a:buSzPts val="1200"/>
              <a:buNone/>
              <a:defRPr sz="1600"/>
            </a:lvl4pPr>
            <a:lvl5pPr lvl="4" algn="ctr" rtl="0">
              <a:lnSpc>
                <a:spcPct val="90000"/>
              </a:lnSpc>
              <a:spcBef>
                <a:spcPts val="533"/>
              </a:spcBef>
              <a:spcAft>
                <a:spcPts val="0"/>
              </a:spcAft>
              <a:buClr>
                <a:schemeClr val="dk1"/>
              </a:buClr>
              <a:buSzPts val="1200"/>
              <a:buNone/>
              <a:defRPr sz="1600"/>
            </a:lvl5pPr>
            <a:lvl6pPr lvl="5" algn="ctr" rtl="0">
              <a:lnSpc>
                <a:spcPct val="90000"/>
              </a:lnSpc>
              <a:spcBef>
                <a:spcPts val="533"/>
              </a:spcBef>
              <a:spcAft>
                <a:spcPts val="0"/>
              </a:spcAft>
              <a:buClr>
                <a:schemeClr val="dk1"/>
              </a:buClr>
              <a:buSzPts val="1200"/>
              <a:buNone/>
              <a:defRPr sz="1600"/>
            </a:lvl6pPr>
            <a:lvl7pPr lvl="6" algn="ctr" rtl="0">
              <a:lnSpc>
                <a:spcPct val="90000"/>
              </a:lnSpc>
              <a:spcBef>
                <a:spcPts val="533"/>
              </a:spcBef>
              <a:spcAft>
                <a:spcPts val="0"/>
              </a:spcAft>
              <a:buClr>
                <a:schemeClr val="dk1"/>
              </a:buClr>
              <a:buSzPts val="1200"/>
              <a:buNone/>
              <a:defRPr sz="1600"/>
            </a:lvl7pPr>
            <a:lvl8pPr lvl="7" algn="ctr" rtl="0">
              <a:lnSpc>
                <a:spcPct val="90000"/>
              </a:lnSpc>
              <a:spcBef>
                <a:spcPts val="533"/>
              </a:spcBef>
              <a:spcAft>
                <a:spcPts val="0"/>
              </a:spcAft>
              <a:buClr>
                <a:schemeClr val="dk1"/>
              </a:buClr>
              <a:buSzPts val="1200"/>
              <a:buNone/>
              <a:defRPr sz="1600"/>
            </a:lvl8pPr>
            <a:lvl9pPr lvl="8" algn="ctr" rtl="0">
              <a:lnSpc>
                <a:spcPct val="90000"/>
              </a:lnSpc>
              <a:spcBef>
                <a:spcPts val="533"/>
              </a:spcBef>
              <a:spcAft>
                <a:spcPts val="0"/>
              </a:spcAft>
              <a:buClr>
                <a:schemeClr val="dk1"/>
              </a:buClr>
              <a:buSzPts val="1200"/>
              <a:buNone/>
              <a:defRPr sz="1600"/>
            </a:lvl9pPr>
          </a:lstStyle>
          <a:p>
            <a:r>
              <a:rPr lang="en-US"/>
              <a:t>Click to edit Master subtitle style</a:t>
            </a:r>
            <a:endParaRPr/>
          </a:p>
        </p:txBody>
      </p:sp>
      <p:sp>
        <p:nvSpPr>
          <p:cNvPr id="69" name="Google Shape;69;p16"/>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979384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reserve="1">
  <p:cSld name="Section 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831851" y="1709739"/>
            <a:ext cx="10515600" cy="2852800"/>
          </a:xfrm>
          <a:prstGeom prst="rect">
            <a:avLst/>
          </a:prstGeom>
          <a:noFill/>
          <a:ln>
            <a:noFill/>
          </a:ln>
        </p:spPr>
        <p:txBody>
          <a:bodyPr spcFirstLastPara="1" wrap="square" lIns="68561" tIns="34274" rIns="68561" bIns="34274" anchor="b" anchorCtr="0"/>
          <a:lstStyle>
            <a:lvl1pPr lvl="0" algn="l" rtl="0">
              <a:lnSpc>
                <a:spcPct val="90000"/>
              </a:lnSpc>
              <a:spcBef>
                <a:spcPts val="0"/>
              </a:spcBef>
              <a:spcAft>
                <a:spcPts val="0"/>
              </a:spcAft>
              <a:buClr>
                <a:schemeClr val="dk1"/>
              </a:buClr>
              <a:buSzPts val="4500"/>
              <a:buFont typeface="Calibri"/>
              <a:buNone/>
              <a:defRPr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74" name="Google Shape;74;p17"/>
          <p:cNvSpPr txBox="1">
            <a:spLocks noGrp="1"/>
          </p:cNvSpPr>
          <p:nvPr>
            <p:ph type="body" idx="1"/>
          </p:nvPr>
        </p:nvSpPr>
        <p:spPr>
          <a:xfrm>
            <a:off x="831851" y="4589463"/>
            <a:ext cx="10515600" cy="1500400"/>
          </a:xfrm>
          <a:prstGeom prst="rect">
            <a:avLst/>
          </a:prstGeom>
          <a:noFill/>
          <a:ln>
            <a:noFill/>
          </a:ln>
        </p:spPr>
        <p:txBody>
          <a:bodyPr spcFirstLastPara="1" wrap="square" lIns="68561" tIns="34274" rIns="68561" bIns="34274" anchor="t" anchorCtr="0"/>
          <a:lstStyle>
            <a:lvl1pPr marL="609427" lvl="0" indent="-304712" algn="l" rtl="0">
              <a:lnSpc>
                <a:spcPct val="90000"/>
              </a:lnSpc>
              <a:spcBef>
                <a:spcPts val="1067"/>
              </a:spcBef>
              <a:spcAft>
                <a:spcPts val="0"/>
              </a:spcAft>
              <a:buClr>
                <a:srgbClr val="888888"/>
              </a:buClr>
              <a:buSzPts val="1800"/>
              <a:buNone/>
              <a:defRPr sz="2400">
                <a:solidFill>
                  <a:srgbClr val="888888"/>
                </a:solidFill>
              </a:defRPr>
            </a:lvl1pPr>
            <a:lvl2pPr marL="1218870" lvl="1" indent="-304712" algn="l" rtl="0">
              <a:lnSpc>
                <a:spcPct val="90000"/>
              </a:lnSpc>
              <a:spcBef>
                <a:spcPts val="533"/>
              </a:spcBef>
              <a:spcAft>
                <a:spcPts val="0"/>
              </a:spcAft>
              <a:buClr>
                <a:srgbClr val="888888"/>
              </a:buClr>
              <a:buSzPts val="1500"/>
              <a:buNone/>
              <a:defRPr sz="2000">
                <a:solidFill>
                  <a:srgbClr val="888888"/>
                </a:solidFill>
              </a:defRPr>
            </a:lvl2pPr>
            <a:lvl3pPr marL="1828301" lvl="2" indent="-304712" algn="l" rtl="0">
              <a:lnSpc>
                <a:spcPct val="90000"/>
              </a:lnSpc>
              <a:spcBef>
                <a:spcPts val="533"/>
              </a:spcBef>
              <a:spcAft>
                <a:spcPts val="0"/>
              </a:spcAft>
              <a:buClr>
                <a:srgbClr val="888888"/>
              </a:buClr>
              <a:buSzPts val="1400"/>
              <a:buNone/>
              <a:defRPr sz="1900">
                <a:solidFill>
                  <a:srgbClr val="888888"/>
                </a:solidFill>
              </a:defRPr>
            </a:lvl3pPr>
            <a:lvl4pPr marL="2437738" lvl="3" indent="-304712" algn="l" rtl="0">
              <a:lnSpc>
                <a:spcPct val="90000"/>
              </a:lnSpc>
              <a:spcBef>
                <a:spcPts val="533"/>
              </a:spcBef>
              <a:spcAft>
                <a:spcPts val="0"/>
              </a:spcAft>
              <a:buClr>
                <a:srgbClr val="888888"/>
              </a:buClr>
              <a:buSzPts val="1200"/>
              <a:buNone/>
              <a:defRPr sz="1600">
                <a:solidFill>
                  <a:srgbClr val="888888"/>
                </a:solidFill>
              </a:defRPr>
            </a:lvl4pPr>
            <a:lvl5pPr marL="3047164" lvl="4" indent="-304712" algn="l" rtl="0">
              <a:lnSpc>
                <a:spcPct val="90000"/>
              </a:lnSpc>
              <a:spcBef>
                <a:spcPts val="533"/>
              </a:spcBef>
              <a:spcAft>
                <a:spcPts val="0"/>
              </a:spcAft>
              <a:buClr>
                <a:srgbClr val="888888"/>
              </a:buClr>
              <a:buSzPts val="1200"/>
              <a:buNone/>
              <a:defRPr sz="1600">
                <a:solidFill>
                  <a:srgbClr val="888888"/>
                </a:solidFill>
              </a:defRPr>
            </a:lvl5pPr>
            <a:lvl6pPr marL="3656591" lvl="5" indent="-304712" algn="l" rtl="0">
              <a:lnSpc>
                <a:spcPct val="90000"/>
              </a:lnSpc>
              <a:spcBef>
                <a:spcPts val="533"/>
              </a:spcBef>
              <a:spcAft>
                <a:spcPts val="0"/>
              </a:spcAft>
              <a:buClr>
                <a:srgbClr val="888888"/>
              </a:buClr>
              <a:buSzPts val="1200"/>
              <a:buNone/>
              <a:defRPr sz="1600">
                <a:solidFill>
                  <a:srgbClr val="888888"/>
                </a:solidFill>
              </a:defRPr>
            </a:lvl6pPr>
            <a:lvl7pPr marL="4266027" lvl="6" indent="-304712" algn="l" rtl="0">
              <a:lnSpc>
                <a:spcPct val="90000"/>
              </a:lnSpc>
              <a:spcBef>
                <a:spcPts val="533"/>
              </a:spcBef>
              <a:spcAft>
                <a:spcPts val="0"/>
              </a:spcAft>
              <a:buClr>
                <a:srgbClr val="888888"/>
              </a:buClr>
              <a:buSzPts val="1200"/>
              <a:buNone/>
              <a:defRPr sz="1600">
                <a:solidFill>
                  <a:srgbClr val="888888"/>
                </a:solidFill>
              </a:defRPr>
            </a:lvl7pPr>
            <a:lvl8pPr marL="4875459" lvl="7" indent="-304712" algn="l" rtl="0">
              <a:lnSpc>
                <a:spcPct val="90000"/>
              </a:lnSpc>
              <a:spcBef>
                <a:spcPts val="533"/>
              </a:spcBef>
              <a:spcAft>
                <a:spcPts val="0"/>
              </a:spcAft>
              <a:buClr>
                <a:srgbClr val="888888"/>
              </a:buClr>
              <a:buSzPts val="1200"/>
              <a:buNone/>
              <a:defRPr sz="1600">
                <a:solidFill>
                  <a:srgbClr val="888888"/>
                </a:solidFill>
              </a:defRPr>
            </a:lvl8pPr>
            <a:lvl9pPr marL="5484902" lvl="8" indent="-304712" algn="l" rtl="0">
              <a:lnSpc>
                <a:spcPct val="90000"/>
              </a:lnSpc>
              <a:spcBef>
                <a:spcPts val="533"/>
              </a:spcBef>
              <a:spcAft>
                <a:spcPts val="0"/>
              </a:spcAft>
              <a:buClr>
                <a:srgbClr val="888888"/>
              </a:buClr>
              <a:buSzPts val="1200"/>
              <a:buNone/>
              <a:defRPr sz="1600">
                <a:solidFill>
                  <a:srgbClr val="888888"/>
                </a:solidFill>
              </a:defRPr>
            </a:lvl9pPr>
          </a:lstStyle>
          <a:p>
            <a:pPr lvl="0"/>
            <a:r>
              <a:rPr lang="en-US"/>
              <a:t>Edit Master text styles</a:t>
            </a:r>
          </a:p>
        </p:txBody>
      </p:sp>
      <p:sp>
        <p:nvSpPr>
          <p:cNvPr id="75" name="Google Shape;75;p17"/>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590226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reserve="1">
  <p:cSld name="Two Content">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838200" y="365125"/>
            <a:ext cx="10515600" cy="13256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80" name="Google Shape;80;p18"/>
          <p:cNvSpPr txBox="1">
            <a:spLocks noGrp="1"/>
          </p:cNvSpPr>
          <p:nvPr>
            <p:ph type="body" idx="1"/>
          </p:nvPr>
        </p:nvSpPr>
        <p:spPr>
          <a:xfrm>
            <a:off x="838200" y="1825625"/>
            <a:ext cx="5181600" cy="4351200"/>
          </a:xfrm>
          <a:prstGeom prst="rect">
            <a:avLst/>
          </a:prstGeom>
          <a:noFill/>
          <a:ln>
            <a:noFill/>
          </a:ln>
        </p:spPr>
        <p:txBody>
          <a:bodyPr spcFirstLastPara="1" wrap="square" lIns="68561" tIns="34274" rIns="68561" bIns="34274" anchor="t" anchorCtr="0"/>
          <a:lstStyle>
            <a:lvl1pPr marL="609427" lvl="0" indent="-423216" algn="l" rtl="0">
              <a:lnSpc>
                <a:spcPct val="90000"/>
              </a:lnSpc>
              <a:spcBef>
                <a:spcPts val="1067"/>
              </a:spcBef>
              <a:spcAft>
                <a:spcPts val="0"/>
              </a:spcAft>
              <a:buClr>
                <a:schemeClr val="dk1"/>
              </a:buClr>
              <a:buSzPts val="1400"/>
              <a:buChar char="•"/>
              <a:defRPr/>
            </a:lvl1pPr>
            <a:lvl2pPr marL="1218870" lvl="1" indent="-423216" algn="l" rtl="0">
              <a:lnSpc>
                <a:spcPct val="90000"/>
              </a:lnSpc>
              <a:spcBef>
                <a:spcPts val="533"/>
              </a:spcBef>
              <a:spcAft>
                <a:spcPts val="0"/>
              </a:spcAft>
              <a:buClr>
                <a:schemeClr val="dk1"/>
              </a:buClr>
              <a:buSzPts val="1400"/>
              <a:buChar char="•"/>
              <a:defRPr/>
            </a:lvl2pPr>
            <a:lvl3pPr marL="1828301" lvl="2" indent="-423216" algn="l" rtl="0">
              <a:lnSpc>
                <a:spcPct val="90000"/>
              </a:lnSpc>
              <a:spcBef>
                <a:spcPts val="533"/>
              </a:spcBef>
              <a:spcAft>
                <a:spcPts val="0"/>
              </a:spcAft>
              <a:buClr>
                <a:schemeClr val="dk1"/>
              </a:buClr>
              <a:buSzPts val="1400"/>
              <a:buChar char="•"/>
              <a:defRPr/>
            </a:lvl3pPr>
            <a:lvl4pPr marL="2437738" lvl="3" indent="-423216" algn="l" rtl="0">
              <a:lnSpc>
                <a:spcPct val="90000"/>
              </a:lnSpc>
              <a:spcBef>
                <a:spcPts val="533"/>
              </a:spcBef>
              <a:spcAft>
                <a:spcPts val="0"/>
              </a:spcAft>
              <a:buClr>
                <a:schemeClr val="dk1"/>
              </a:buClr>
              <a:buSzPts val="1400"/>
              <a:buChar char="•"/>
              <a:defRPr/>
            </a:lvl4pPr>
            <a:lvl5pPr marL="3047164" lvl="4" indent="-423216" algn="l" rtl="0">
              <a:lnSpc>
                <a:spcPct val="90000"/>
              </a:lnSpc>
              <a:spcBef>
                <a:spcPts val="533"/>
              </a:spcBef>
              <a:spcAft>
                <a:spcPts val="0"/>
              </a:spcAft>
              <a:buClr>
                <a:schemeClr val="dk1"/>
              </a:buClr>
              <a:buSzPts val="1400"/>
              <a:buChar char="•"/>
              <a:defRPr/>
            </a:lvl5pPr>
            <a:lvl6pPr marL="3656591" lvl="5" indent="-423216" algn="l" rtl="0">
              <a:lnSpc>
                <a:spcPct val="90000"/>
              </a:lnSpc>
              <a:spcBef>
                <a:spcPts val="533"/>
              </a:spcBef>
              <a:spcAft>
                <a:spcPts val="0"/>
              </a:spcAft>
              <a:buClr>
                <a:schemeClr val="dk1"/>
              </a:buClr>
              <a:buSzPts val="1400"/>
              <a:buChar char="•"/>
              <a:defRPr/>
            </a:lvl6pPr>
            <a:lvl7pPr marL="4266027" lvl="6" indent="-423216" algn="l" rtl="0">
              <a:lnSpc>
                <a:spcPct val="90000"/>
              </a:lnSpc>
              <a:spcBef>
                <a:spcPts val="533"/>
              </a:spcBef>
              <a:spcAft>
                <a:spcPts val="0"/>
              </a:spcAft>
              <a:buClr>
                <a:schemeClr val="dk1"/>
              </a:buClr>
              <a:buSzPts val="1400"/>
              <a:buChar char="•"/>
              <a:defRPr/>
            </a:lvl7pPr>
            <a:lvl8pPr marL="4875459" lvl="7" indent="-423216" algn="l" rtl="0">
              <a:lnSpc>
                <a:spcPct val="90000"/>
              </a:lnSpc>
              <a:spcBef>
                <a:spcPts val="533"/>
              </a:spcBef>
              <a:spcAft>
                <a:spcPts val="0"/>
              </a:spcAft>
              <a:buClr>
                <a:schemeClr val="dk1"/>
              </a:buClr>
              <a:buSzPts val="1400"/>
              <a:buChar char="•"/>
              <a:defRPr/>
            </a:lvl8pPr>
            <a:lvl9pPr marL="5484902" lvl="8" indent="-423216"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81" name="Google Shape;81;p18"/>
          <p:cNvSpPr txBox="1">
            <a:spLocks noGrp="1"/>
          </p:cNvSpPr>
          <p:nvPr>
            <p:ph type="body" idx="2"/>
          </p:nvPr>
        </p:nvSpPr>
        <p:spPr>
          <a:xfrm>
            <a:off x="6172200" y="1825625"/>
            <a:ext cx="5181600" cy="4351200"/>
          </a:xfrm>
          <a:prstGeom prst="rect">
            <a:avLst/>
          </a:prstGeom>
          <a:noFill/>
          <a:ln>
            <a:noFill/>
          </a:ln>
        </p:spPr>
        <p:txBody>
          <a:bodyPr spcFirstLastPara="1" wrap="square" lIns="68561" tIns="34274" rIns="68561" bIns="34274" anchor="t" anchorCtr="0"/>
          <a:lstStyle>
            <a:lvl1pPr marL="609427" lvl="0" indent="-423216" algn="l" rtl="0">
              <a:lnSpc>
                <a:spcPct val="90000"/>
              </a:lnSpc>
              <a:spcBef>
                <a:spcPts val="1067"/>
              </a:spcBef>
              <a:spcAft>
                <a:spcPts val="0"/>
              </a:spcAft>
              <a:buClr>
                <a:schemeClr val="dk1"/>
              </a:buClr>
              <a:buSzPts val="1400"/>
              <a:buChar char="•"/>
              <a:defRPr/>
            </a:lvl1pPr>
            <a:lvl2pPr marL="1218870" lvl="1" indent="-423216" algn="l" rtl="0">
              <a:lnSpc>
                <a:spcPct val="90000"/>
              </a:lnSpc>
              <a:spcBef>
                <a:spcPts val="533"/>
              </a:spcBef>
              <a:spcAft>
                <a:spcPts val="0"/>
              </a:spcAft>
              <a:buClr>
                <a:schemeClr val="dk1"/>
              </a:buClr>
              <a:buSzPts val="1400"/>
              <a:buChar char="•"/>
              <a:defRPr/>
            </a:lvl2pPr>
            <a:lvl3pPr marL="1828301" lvl="2" indent="-423216" algn="l" rtl="0">
              <a:lnSpc>
                <a:spcPct val="90000"/>
              </a:lnSpc>
              <a:spcBef>
                <a:spcPts val="533"/>
              </a:spcBef>
              <a:spcAft>
                <a:spcPts val="0"/>
              </a:spcAft>
              <a:buClr>
                <a:schemeClr val="dk1"/>
              </a:buClr>
              <a:buSzPts val="1400"/>
              <a:buChar char="•"/>
              <a:defRPr/>
            </a:lvl3pPr>
            <a:lvl4pPr marL="2437738" lvl="3" indent="-423216" algn="l" rtl="0">
              <a:lnSpc>
                <a:spcPct val="90000"/>
              </a:lnSpc>
              <a:spcBef>
                <a:spcPts val="533"/>
              </a:spcBef>
              <a:spcAft>
                <a:spcPts val="0"/>
              </a:spcAft>
              <a:buClr>
                <a:schemeClr val="dk1"/>
              </a:buClr>
              <a:buSzPts val="1400"/>
              <a:buChar char="•"/>
              <a:defRPr/>
            </a:lvl4pPr>
            <a:lvl5pPr marL="3047164" lvl="4" indent="-423216" algn="l" rtl="0">
              <a:lnSpc>
                <a:spcPct val="90000"/>
              </a:lnSpc>
              <a:spcBef>
                <a:spcPts val="533"/>
              </a:spcBef>
              <a:spcAft>
                <a:spcPts val="0"/>
              </a:spcAft>
              <a:buClr>
                <a:schemeClr val="dk1"/>
              </a:buClr>
              <a:buSzPts val="1400"/>
              <a:buChar char="•"/>
              <a:defRPr/>
            </a:lvl5pPr>
            <a:lvl6pPr marL="3656591" lvl="5" indent="-423216" algn="l" rtl="0">
              <a:lnSpc>
                <a:spcPct val="90000"/>
              </a:lnSpc>
              <a:spcBef>
                <a:spcPts val="533"/>
              </a:spcBef>
              <a:spcAft>
                <a:spcPts val="0"/>
              </a:spcAft>
              <a:buClr>
                <a:schemeClr val="dk1"/>
              </a:buClr>
              <a:buSzPts val="1400"/>
              <a:buChar char="•"/>
              <a:defRPr/>
            </a:lvl6pPr>
            <a:lvl7pPr marL="4266027" lvl="6" indent="-423216" algn="l" rtl="0">
              <a:lnSpc>
                <a:spcPct val="90000"/>
              </a:lnSpc>
              <a:spcBef>
                <a:spcPts val="533"/>
              </a:spcBef>
              <a:spcAft>
                <a:spcPts val="0"/>
              </a:spcAft>
              <a:buClr>
                <a:schemeClr val="dk1"/>
              </a:buClr>
              <a:buSzPts val="1400"/>
              <a:buChar char="•"/>
              <a:defRPr/>
            </a:lvl7pPr>
            <a:lvl8pPr marL="4875459" lvl="7" indent="-423216" algn="l" rtl="0">
              <a:lnSpc>
                <a:spcPct val="90000"/>
              </a:lnSpc>
              <a:spcBef>
                <a:spcPts val="533"/>
              </a:spcBef>
              <a:spcAft>
                <a:spcPts val="0"/>
              </a:spcAft>
              <a:buClr>
                <a:schemeClr val="dk1"/>
              </a:buClr>
              <a:buSzPts val="1400"/>
              <a:buChar char="•"/>
              <a:defRPr/>
            </a:lvl8pPr>
            <a:lvl9pPr marL="5484902" lvl="8" indent="-423216"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82" name="Google Shape;82;p18"/>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52724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reserve="1">
  <p:cSld name="Comparison">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839788" y="365125"/>
            <a:ext cx="10515600" cy="13256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87" name="Google Shape;87;p19"/>
          <p:cNvSpPr txBox="1">
            <a:spLocks noGrp="1"/>
          </p:cNvSpPr>
          <p:nvPr>
            <p:ph type="body" idx="1"/>
          </p:nvPr>
        </p:nvSpPr>
        <p:spPr>
          <a:xfrm>
            <a:off x="839788" y="1681163"/>
            <a:ext cx="5158000" cy="824000"/>
          </a:xfrm>
          <a:prstGeom prst="rect">
            <a:avLst/>
          </a:prstGeom>
          <a:noFill/>
          <a:ln>
            <a:noFill/>
          </a:ln>
        </p:spPr>
        <p:txBody>
          <a:bodyPr spcFirstLastPara="1" wrap="square" lIns="68561" tIns="34274" rIns="68561" bIns="34274" anchor="b" anchorCtr="0"/>
          <a:lstStyle>
            <a:lvl1pPr marL="609427" lvl="0" indent="-304712" algn="l" rtl="0">
              <a:lnSpc>
                <a:spcPct val="90000"/>
              </a:lnSpc>
              <a:spcBef>
                <a:spcPts val="1067"/>
              </a:spcBef>
              <a:spcAft>
                <a:spcPts val="0"/>
              </a:spcAft>
              <a:buClr>
                <a:schemeClr val="dk1"/>
              </a:buClr>
              <a:buSzPts val="1800"/>
              <a:buNone/>
              <a:defRPr sz="2400" b="1"/>
            </a:lvl1pPr>
            <a:lvl2pPr marL="1218870" lvl="1" indent="-304712" algn="l" rtl="0">
              <a:lnSpc>
                <a:spcPct val="90000"/>
              </a:lnSpc>
              <a:spcBef>
                <a:spcPts val="533"/>
              </a:spcBef>
              <a:spcAft>
                <a:spcPts val="0"/>
              </a:spcAft>
              <a:buClr>
                <a:schemeClr val="dk1"/>
              </a:buClr>
              <a:buSzPts val="1500"/>
              <a:buNone/>
              <a:defRPr sz="2000" b="1"/>
            </a:lvl2pPr>
            <a:lvl3pPr marL="1828301" lvl="2" indent="-304712" algn="l" rtl="0">
              <a:lnSpc>
                <a:spcPct val="90000"/>
              </a:lnSpc>
              <a:spcBef>
                <a:spcPts val="533"/>
              </a:spcBef>
              <a:spcAft>
                <a:spcPts val="0"/>
              </a:spcAft>
              <a:buClr>
                <a:schemeClr val="dk1"/>
              </a:buClr>
              <a:buSzPts val="1400"/>
              <a:buNone/>
              <a:defRPr sz="1900" b="1"/>
            </a:lvl3pPr>
            <a:lvl4pPr marL="2437738" lvl="3" indent="-304712" algn="l" rtl="0">
              <a:lnSpc>
                <a:spcPct val="90000"/>
              </a:lnSpc>
              <a:spcBef>
                <a:spcPts val="533"/>
              </a:spcBef>
              <a:spcAft>
                <a:spcPts val="0"/>
              </a:spcAft>
              <a:buClr>
                <a:schemeClr val="dk1"/>
              </a:buClr>
              <a:buSzPts val="1200"/>
              <a:buNone/>
              <a:defRPr sz="1600" b="1"/>
            </a:lvl4pPr>
            <a:lvl5pPr marL="3047164" lvl="4" indent="-304712" algn="l" rtl="0">
              <a:lnSpc>
                <a:spcPct val="90000"/>
              </a:lnSpc>
              <a:spcBef>
                <a:spcPts val="533"/>
              </a:spcBef>
              <a:spcAft>
                <a:spcPts val="0"/>
              </a:spcAft>
              <a:buClr>
                <a:schemeClr val="dk1"/>
              </a:buClr>
              <a:buSzPts val="1200"/>
              <a:buNone/>
              <a:defRPr sz="1600" b="1"/>
            </a:lvl5pPr>
            <a:lvl6pPr marL="3656591" lvl="5" indent="-304712" algn="l" rtl="0">
              <a:lnSpc>
                <a:spcPct val="90000"/>
              </a:lnSpc>
              <a:spcBef>
                <a:spcPts val="533"/>
              </a:spcBef>
              <a:spcAft>
                <a:spcPts val="0"/>
              </a:spcAft>
              <a:buClr>
                <a:schemeClr val="dk1"/>
              </a:buClr>
              <a:buSzPts val="1200"/>
              <a:buNone/>
              <a:defRPr sz="1600" b="1"/>
            </a:lvl6pPr>
            <a:lvl7pPr marL="4266027" lvl="6" indent="-304712" algn="l" rtl="0">
              <a:lnSpc>
                <a:spcPct val="90000"/>
              </a:lnSpc>
              <a:spcBef>
                <a:spcPts val="533"/>
              </a:spcBef>
              <a:spcAft>
                <a:spcPts val="0"/>
              </a:spcAft>
              <a:buClr>
                <a:schemeClr val="dk1"/>
              </a:buClr>
              <a:buSzPts val="1200"/>
              <a:buNone/>
              <a:defRPr sz="1600" b="1"/>
            </a:lvl7pPr>
            <a:lvl8pPr marL="4875459" lvl="7" indent="-304712" algn="l" rtl="0">
              <a:lnSpc>
                <a:spcPct val="90000"/>
              </a:lnSpc>
              <a:spcBef>
                <a:spcPts val="533"/>
              </a:spcBef>
              <a:spcAft>
                <a:spcPts val="0"/>
              </a:spcAft>
              <a:buClr>
                <a:schemeClr val="dk1"/>
              </a:buClr>
              <a:buSzPts val="1200"/>
              <a:buNone/>
              <a:defRPr sz="1600" b="1"/>
            </a:lvl8pPr>
            <a:lvl9pPr marL="5484902" lvl="8" indent="-304712" algn="l" rtl="0">
              <a:lnSpc>
                <a:spcPct val="90000"/>
              </a:lnSpc>
              <a:spcBef>
                <a:spcPts val="533"/>
              </a:spcBef>
              <a:spcAft>
                <a:spcPts val="0"/>
              </a:spcAft>
              <a:buClr>
                <a:schemeClr val="dk1"/>
              </a:buClr>
              <a:buSzPts val="1200"/>
              <a:buNone/>
              <a:defRPr sz="1600" b="1"/>
            </a:lvl9pPr>
          </a:lstStyle>
          <a:p>
            <a:pPr lvl="0"/>
            <a:r>
              <a:rPr lang="en-US"/>
              <a:t>Edit Master text styles</a:t>
            </a:r>
          </a:p>
        </p:txBody>
      </p:sp>
      <p:sp>
        <p:nvSpPr>
          <p:cNvPr id="88" name="Google Shape;88;p19"/>
          <p:cNvSpPr txBox="1">
            <a:spLocks noGrp="1"/>
          </p:cNvSpPr>
          <p:nvPr>
            <p:ph type="body" idx="2"/>
          </p:nvPr>
        </p:nvSpPr>
        <p:spPr>
          <a:xfrm>
            <a:off x="839788" y="2505075"/>
            <a:ext cx="5158000" cy="3684400"/>
          </a:xfrm>
          <a:prstGeom prst="rect">
            <a:avLst/>
          </a:prstGeom>
          <a:noFill/>
          <a:ln>
            <a:noFill/>
          </a:ln>
        </p:spPr>
        <p:txBody>
          <a:bodyPr spcFirstLastPara="1" wrap="square" lIns="68561" tIns="34274" rIns="68561" bIns="34274" anchor="t" anchorCtr="0"/>
          <a:lstStyle>
            <a:lvl1pPr marL="609427" lvl="0" indent="-423216" algn="l" rtl="0">
              <a:lnSpc>
                <a:spcPct val="90000"/>
              </a:lnSpc>
              <a:spcBef>
                <a:spcPts val="1067"/>
              </a:spcBef>
              <a:spcAft>
                <a:spcPts val="0"/>
              </a:spcAft>
              <a:buClr>
                <a:schemeClr val="dk1"/>
              </a:buClr>
              <a:buSzPts val="1400"/>
              <a:buChar char="•"/>
              <a:defRPr/>
            </a:lvl1pPr>
            <a:lvl2pPr marL="1218870" lvl="1" indent="-423216" algn="l" rtl="0">
              <a:lnSpc>
                <a:spcPct val="90000"/>
              </a:lnSpc>
              <a:spcBef>
                <a:spcPts val="533"/>
              </a:spcBef>
              <a:spcAft>
                <a:spcPts val="0"/>
              </a:spcAft>
              <a:buClr>
                <a:schemeClr val="dk1"/>
              </a:buClr>
              <a:buSzPts val="1400"/>
              <a:buChar char="•"/>
              <a:defRPr/>
            </a:lvl2pPr>
            <a:lvl3pPr marL="1828301" lvl="2" indent="-423216" algn="l" rtl="0">
              <a:lnSpc>
                <a:spcPct val="90000"/>
              </a:lnSpc>
              <a:spcBef>
                <a:spcPts val="533"/>
              </a:spcBef>
              <a:spcAft>
                <a:spcPts val="0"/>
              </a:spcAft>
              <a:buClr>
                <a:schemeClr val="dk1"/>
              </a:buClr>
              <a:buSzPts val="1400"/>
              <a:buChar char="•"/>
              <a:defRPr/>
            </a:lvl3pPr>
            <a:lvl4pPr marL="2437738" lvl="3" indent="-423216" algn="l" rtl="0">
              <a:lnSpc>
                <a:spcPct val="90000"/>
              </a:lnSpc>
              <a:spcBef>
                <a:spcPts val="533"/>
              </a:spcBef>
              <a:spcAft>
                <a:spcPts val="0"/>
              </a:spcAft>
              <a:buClr>
                <a:schemeClr val="dk1"/>
              </a:buClr>
              <a:buSzPts val="1400"/>
              <a:buChar char="•"/>
              <a:defRPr/>
            </a:lvl4pPr>
            <a:lvl5pPr marL="3047164" lvl="4" indent="-423216" algn="l" rtl="0">
              <a:lnSpc>
                <a:spcPct val="90000"/>
              </a:lnSpc>
              <a:spcBef>
                <a:spcPts val="533"/>
              </a:spcBef>
              <a:spcAft>
                <a:spcPts val="0"/>
              </a:spcAft>
              <a:buClr>
                <a:schemeClr val="dk1"/>
              </a:buClr>
              <a:buSzPts val="1400"/>
              <a:buChar char="•"/>
              <a:defRPr/>
            </a:lvl5pPr>
            <a:lvl6pPr marL="3656591" lvl="5" indent="-423216" algn="l" rtl="0">
              <a:lnSpc>
                <a:spcPct val="90000"/>
              </a:lnSpc>
              <a:spcBef>
                <a:spcPts val="533"/>
              </a:spcBef>
              <a:spcAft>
                <a:spcPts val="0"/>
              </a:spcAft>
              <a:buClr>
                <a:schemeClr val="dk1"/>
              </a:buClr>
              <a:buSzPts val="1400"/>
              <a:buChar char="•"/>
              <a:defRPr/>
            </a:lvl6pPr>
            <a:lvl7pPr marL="4266027" lvl="6" indent="-423216" algn="l" rtl="0">
              <a:lnSpc>
                <a:spcPct val="90000"/>
              </a:lnSpc>
              <a:spcBef>
                <a:spcPts val="533"/>
              </a:spcBef>
              <a:spcAft>
                <a:spcPts val="0"/>
              </a:spcAft>
              <a:buClr>
                <a:schemeClr val="dk1"/>
              </a:buClr>
              <a:buSzPts val="1400"/>
              <a:buChar char="•"/>
              <a:defRPr/>
            </a:lvl7pPr>
            <a:lvl8pPr marL="4875459" lvl="7" indent="-423216" algn="l" rtl="0">
              <a:lnSpc>
                <a:spcPct val="90000"/>
              </a:lnSpc>
              <a:spcBef>
                <a:spcPts val="533"/>
              </a:spcBef>
              <a:spcAft>
                <a:spcPts val="0"/>
              </a:spcAft>
              <a:buClr>
                <a:schemeClr val="dk1"/>
              </a:buClr>
              <a:buSzPts val="1400"/>
              <a:buChar char="•"/>
              <a:defRPr/>
            </a:lvl8pPr>
            <a:lvl9pPr marL="5484902" lvl="8" indent="-423216"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89" name="Google Shape;89;p19"/>
          <p:cNvSpPr txBox="1">
            <a:spLocks noGrp="1"/>
          </p:cNvSpPr>
          <p:nvPr>
            <p:ph type="body" idx="3"/>
          </p:nvPr>
        </p:nvSpPr>
        <p:spPr>
          <a:xfrm>
            <a:off x="6172200" y="1681163"/>
            <a:ext cx="5183200" cy="824000"/>
          </a:xfrm>
          <a:prstGeom prst="rect">
            <a:avLst/>
          </a:prstGeom>
          <a:noFill/>
          <a:ln>
            <a:noFill/>
          </a:ln>
        </p:spPr>
        <p:txBody>
          <a:bodyPr spcFirstLastPara="1" wrap="square" lIns="68561" tIns="34274" rIns="68561" bIns="34274" anchor="b" anchorCtr="0"/>
          <a:lstStyle>
            <a:lvl1pPr marL="609427" lvl="0" indent="-304712" algn="l" rtl="0">
              <a:lnSpc>
                <a:spcPct val="90000"/>
              </a:lnSpc>
              <a:spcBef>
                <a:spcPts val="1067"/>
              </a:spcBef>
              <a:spcAft>
                <a:spcPts val="0"/>
              </a:spcAft>
              <a:buClr>
                <a:schemeClr val="dk1"/>
              </a:buClr>
              <a:buSzPts val="1800"/>
              <a:buNone/>
              <a:defRPr sz="2400" b="1"/>
            </a:lvl1pPr>
            <a:lvl2pPr marL="1218870" lvl="1" indent="-304712" algn="l" rtl="0">
              <a:lnSpc>
                <a:spcPct val="90000"/>
              </a:lnSpc>
              <a:spcBef>
                <a:spcPts val="533"/>
              </a:spcBef>
              <a:spcAft>
                <a:spcPts val="0"/>
              </a:spcAft>
              <a:buClr>
                <a:schemeClr val="dk1"/>
              </a:buClr>
              <a:buSzPts val="1500"/>
              <a:buNone/>
              <a:defRPr sz="2000" b="1"/>
            </a:lvl2pPr>
            <a:lvl3pPr marL="1828301" lvl="2" indent="-304712" algn="l" rtl="0">
              <a:lnSpc>
                <a:spcPct val="90000"/>
              </a:lnSpc>
              <a:spcBef>
                <a:spcPts val="533"/>
              </a:spcBef>
              <a:spcAft>
                <a:spcPts val="0"/>
              </a:spcAft>
              <a:buClr>
                <a:schemeClr val="dk1"/>
              </a:buClr>
              <a:buSzPts val="1400"/>
              <a:buNone/>
              <a:defRPr sz="1900" b="1"/>
            </a:lvl3pPr>
            <a:lvl4pPr marL="2437738" lvl="3" indent="-304712" algn="l" rtl="0">
              <a:lnSpc>
                <a:spcPct val="90000"/>
              </a:lnSpc>
              <a:spcBef>
                <a:spcPts val="533"/>
              </a:spcBef>
              <a:spcAft>
                <a:spcPts val="0"/>
              </a:spcAft>
              <a:buClr>
                <a:schemeClr val="dk1"/>
              </a:buClr>
              <a:buSzPts val="1200"/>
              <a:buNone/>
              <a:defRPr sz="1600" b="1"/>
            </a:lvl4pPr>
            <a:lvl5pPr marL="3047164" lvl="4" indent="-304712" algn="l" rtl="0">
              <a:lnSpc>
                <a:spcPct val="90000"/>
              </a:lnSpc>
              <a:spcBef>
                <a:spcPts val="533"/>
              </a:spcBef>
              <a:spcAft>
                <a:spcPts val="0"/>
              </a:spcAft>
              <a:buClr>
                <a:schemeClr val="dk1"/>
              </a:buClr>
              <a:buSzPts val="1200"/>
              <a:buNone/>
              <a:defRPr sz="1600" b="1"/>
            </a:lvl5pPr>
            <a:lvl6pPr marL="3656591" lvl="5" indent="-304712" algn="l" rtl="0">
              <a:lnSpc>
                <a:spcPct val="90000"/>
              </a:lnSpc>
              <a:spcBef>
                <a:spcPts val="533"/>
              </a:spcBef>
              <a:spcAft>
                <a:spcPts val="0"/>
              </a:spcAft>
              <a:buClr>
                <a:schemeClr val="dk1"/>
              </a:buClr>
              <a:buSzPts val="1200"/>
              <a:buNone/>
              <a:defRPr sz="1600" b="1"/>
            </a:lvl6pPr>
            <a:lvl7pPr marL="4266027" lvl="6" indent="-304712" algn="l" rtl="0">
              <a:lnSpc>
                <a:spcPct val="90000"/>
              </a:lnSpc>
              <a:spcBef>
                <a:spcPts val="533"/>
              </a:spcBef>
              <a:spcAft>
                <a:spcPts val="0"/>
              </a:spcAft>
              <a:buClr>
                <a:schemeClr val="dk1"/>
              </a:buClr>
              <a:buSzPts val="1200"/>
              <a:buNone/>
              <a:defRPr sz="1600" b="1"/>
            </a:lvl7pPr>
            <a:lvl8pPr marL="4875459" lvl="7" indent="-304712" algn="l" rtl="0">
              <a:lnSpc>
                <a:spcPct val="90000"/>
              </a:lnSpc>
              <a:spcBef>
                <a:spcPts val="533"/>
              </a:spcBef>
              <a:spcAft>
                <a:spcPts val="0"/>
              </a:spcAft>
              <a:buClr>
                <a:schemeClr val="dk1"/>
              </a:buClr>
              <a:buSzPts val="1200"/>
              <a:buNone/>
              <a:defRPr sz="1600" b="1"/>
            </a:lvl8pPr>
            <a:lvl9pPr marL="5484902" lvl="8" indent="-304712" algn="l" rtl="0">
              <a:lnSpc>
                <a:spcPct val="90000"/>
              </a:lnSpc>
              <a:spcBef>
                <a:spcPts val="533"/>
              </a:spcBef>
              <a:spcAft>
                <a:spcPts val="0"/>
              </a:spcAft>
              <a:buClr>
                <a:schemeClr val="dk1"/>
              </a:buClr>
              <a:buSzPts val="1200"/>
              <a:buNone/>
              <a:defRPr sz="1600" b="1"/>
            </a:lvl9pPr>
          </a:lstStyle>
          <a:p>
            <a:pPr lvl="0"/>
            <a:r>
              <a:rPr lang="en-US"/>
              <a:t>Edit Master text styles</a:t>
            </a:r>
          </a:p>
        </p:txBody>
      </p:sp>
      <p:sp>
        <p:nvSpPr>
          <p:cNvPr id="90" name="Google Shape;90;p19"/>
          <p:cNvSpPr txBox="1">
            <a:spLocks noGrp="1"/>
          </p:cNvSpPr>
          <p:nvPr>
            <p:ph type="body" idx="4"/>
          </p:nvPr>
        </p:nvSpPr>
        <p:spPr>
          <a:xfrm>
            <a:off x="6172200" y="2505075"/>
            <a:ext cx="5183200" cy="3684400"/>
          </a:xfrm>
          <a:prstGeom prst="rect">
            <a:avLst/>
          </a:prstGeom>
          <a:noFill/>
          <a:ln>
            <a:noFill/>
          </a:ln>
        </p:spPr>
        <p:txBody>
          <a:bodyPr spcFirstLastPara="1" wrap="square" lIns="68561" tIns="34274" rIns="68561" bIns="34274" anchor="t" anchorCtr="0"/>
          <a:lstStyle>
            <a:lvl1pPr marL="609427" lvl="0" indent="-423216" algn="l" rtl="0">
              <a:lnSpc>
                <a:spcPct val="90000"/>
              </a:lnSpc>
              <a:spcBef>
                <a:spcPts val="1067"/>
              </a:spcBef>
              <a:spcAft>
                <a:spcPts val="0"/>
              </a:spcAft>
              <a:buClr>
                <a:schemeClr val="dk1"/>
              </a:buClr>
              <a:buSzPts val="1400"/>
              <a:buChar char="•"/>
              <a:defRPr/>
            </a:lvl1pPr>
            <a:lvl2pPr marL="1218870" lvl="1" indent="-423216" algn="l" rtl="0">
              <a:lnSpc>
                <a:spcPct val="90000"/>
              </a:lnSpc>
              <a:spcBef>
                <a:spcPts val="533"/>
              </a:spcBef>
              <a:spcAft>
                <a:spcPts val="0"/>
              </a:spcAft>
              <a:buClr>
                <a:schemeClr val="dk1"/>
              </a:buClr>
              <a:buSzPts val="1400"/>
              <a:buChar char="•"/>
              <a:defRPr/>
            </a:lvl2pPr>
            <a:lvl3pPr marL="1828301" lvl="2" indent="-423216" algn="l" rtl="0">
              <a:lnSpc>
                <a:spcPct val="90000"/>
              </a:lnSpc>
              <a:spcBef>
                <a:spcPts val="533"/>
              </a:spcBef>
              <a:spcAft>
                <a:spcPts val="0"/>
              </a:spcAft>
              <a:buClr>
                <a:schemeClr val="dk1"/>
              </a:buClr>
              <a:buSzPts val="1400"/>
              <a:buChar char="•"/>
              <a:defRPr/>
            </a:lvl3pPr>
            <a:lvl4pPr marL="2437738" lvl="3" indent="-423216" algn="l" rtl="0">
              <a:lnSpc>
                <a:spcPct val="90000"/>
              </a:lnSpc>
              <a:spcBef>
                <a:spcPts val="533"/>
              </a:spcBef>
              <a:spcAft>
                <a:spcPts val="0"/>
              </a:spcAft>
              <a:buClr>
                <a:schemeClr val="dk1"/>
              </a:buClr>
              <a:buSzPts val="1400"/>
              <a:buChar char="•"/>
              <a:defRPr/>
            </a:lvl4pPr>
            <a:lvl5pPr marL="3047164" lvl="4" indent="-423216" algn="l" rtl="0">
              <a:lnSpc>
                <a:spcPct val="90000"/>
              </a:lnSpc>
              <a:spcBef>
                <a:spcPts val="533"/>
              </a:spcBef>
              <a:spcAft>
                <a:spcPts val="0"/>
              </a:spcAft>
              <a:buClr>
                <a:schemeClr val="dk1"/>
              </a:buClr>
              <a:buSzPts val="1400"/>
              <a:buChar char="•"/>
              <a:defRPr/>
            </a:lvl5pPr>
            <a:lvl6pPr marL="3656591" lvl="5" indent="-423216" algn="l" rtl="0">
              <a:lnSpc>
                <a:spcPct val="90000"/>
              </a:lnSpc>
              <a:spcBef>
                <a:spcPts val="533"/>
              </a:spcBef>
              <a:spcAft>
                <a:spcPts val="0"/>
              </a:spcAft>
              <a:buClr>
                <a:schemeClr val="dk1"/>
              </a:buClr>
              <a:buSzPts val="1400"/>
              <a:buChar char="•"/>
              <a:defRPr/>
            </a:lvl6pPr>
            <a:lvl7pPr marL="4266027" lvl="6" indent="-423216" algn="l" rtl="0">
              <a:lnSpc>
                <a:spcPct val="90000"/>
              </a:lnSpc>
              <a:spcBef>
                <a:spcPts val="533"/>
              </a:spcBef>
              <a:spcAft>
                <a:spcPts val="0"/>
              </a:spcAft>
              <a:buClr>
                <a:schemeClr val="dk1"/>
              </a:buClr>
              <a:buSzPts val="1400"/>
              <a:buChar char="•"/>
              <a:defRPr/>
            </a:lvl7pPr>
            <a:lvl8pPr marL="4875459" lvl="7" indent="-423216" algn="l" rtl="0">
              <a:lnSpc>
                <a:spcPct val="90000"/>
              </a:lnSpc>
              <a:spcBef>
                <a:spcPts val="533"/>
              </a:spcBef>
              <a:spcAft>
                <a:spcPts val="0"/>
              </a:spcAft>
              <a:buClr>
                <a:schemeClr val="dk1"/>
              </a:buClr>
              <a:buSzPts val="1400"/>
              <a:buChar char="•"/>
              <a:defRPr/>
            </a:lvl8pPr>
            <a:lvl9pPr marL="5484902" lvl="8" indent="-423216"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91" name="Google Shape;91;p19"/>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9"/>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9"/>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39432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04" tIns="91404" rIns="91404" bIns="91404"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en-US"/>
              <a:t>Click to edit Master title style</a:t>
            </a:r>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25321865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838200" y="365125"/>
            <a:ext cx="10515600" cy="13256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96" name="Google Shape;96;p20"/>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7923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99"/>
        <p:cNvGrpSpPr/>
        <p:nvPr/>
      </p:nvGrpSpPr>
      <p:grpSpPr>
        <a:xfrm>
          <a:off x="0" y="0"/>
          <a:ext cx="0" cy="0"/>
          <a:chOff x="0" y="0"/>
          <a:chExt cx="0" cy="0"/>
        </a:xfrm>
      </p:grpSpPr>
      <p:sp>
        <p:nvSpPr>
          <p:cNvPr id="100" name="Google Shape;100;p21"/>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1" name="Google Shape;101;p21"/>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2" name="Google Shape;102;p21"/>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82132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reserve="1">
  <p:cSld name="Content with Caption">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839788" y="457200"/>
            <a:ext cx="3932000" cy="1600400"/>
          </a:xfrm>
          <a:prstGeom prst="rect">
            <a:avLst/>
          </a:prstGeom>
          <a:noFill/>
          <a:ln>
            <a:noFill/>
          </a:ln>
        </p:spPr>
        <p:txBody>
          <a:bodyPr spcFirstLastPara="1" wrap="square" lIns="68561" tIns="34274" rIns="68561" bIns="34274" anchor="b" anchorCtr="0"/>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05" name="Google Shape;105;p22"/>
          <p:cNvSpPr txBox="1">
            <a:spLocks noGrp="1"/>
          </p:cNvSpPr>
          <p:nvPr>
            <p:ph type="body" idx="1"/>
          </p:nvPr>
        </p:nvSpPr>
        <p:spPr>
          <a:xfrm>
            <a:off x="5183188" y="987425"/>
            <a:ext cx="6172400" cy="4873600"/>
          </a:xfrm>
          <a:prstGeom prst="rect">
            <a:avLst/>
          </a:prstGeom>
          <a:noFill/>
          <a:ln>
            <a:noFill/>
          </a:ln>
        </p:spPr>
        <p:txBody>
          <a:bodyPr spcFirstLastPara="1" wrap="square" lIns="68561" tIns="34274" rIns="68561" bIns="34274" anchor="t" anchorCtr="0"/>
          <a:lstStyle>
            <a:lvl1pPr marL="609427" lvl="0" indent="-507866" algn="l" rtl="0">
              <a:lnSpc>
                <a:spcPct val="90000"/>
              </a:lnSpc>
              <a:spcBef>
                <a:spcPts val="1067"/>
              </a:spcBef>
              <a:spcAft>
                <a:spcPts val="0"/>
              </a:spcAft>
              <a:buClr>
                <a:schemeClr val="dk1"/>
              </a:buClr>
              <a:buSzPts val="2400"/>
              <a:buChar char="•"/>
              <a:defRPr sz="3200"/>
            </a:lvl1pPr>
            <a:lvl2pPr marL="1218870" lvl="1" indent="-482468" algn="l" rtl="0">
              <a:lnSpc>
                <a:spcPct val="90000"/>
              </a:lnSpc>
              <a:spcBef>
                <a:spcPts val="533"/>
              </a:spcBef>
              <a:spcAft>
                <a:spcPts val="0"/>
              </a:spcAft>
              <a:buClr>
                <a:schemeClr val="dk1"/>
              </a:buClr>
              <a:buSzPts val="2100"/>
              <a:buChar char="•"/>
              <a:defRPr sz="2800"/>
            </a:lvl2pPr>
            <a:lvl3pPr marL="1828301" lvl="2" indent="-457071" algn="l" rtl="0">
              <a:lnSpc>
                <a:spcPct val="90000"/>
              </a:lnSpc>
              <a:spcBef>
                <a:spcPts val="533"/>
              </a:spcBef>
              <a:spcAft>
                <a:spcPts val="0"/>
              </a:spcAft>
              <a:buClr>
                <a:schemeClr val="dk1"/>
              </a:buClr>
              <a:buSzPts val="1800"/>
              <a:buChar char="•"/>
              <a:defRPr sz="2400"/>
            </a:lvl3pPr>
            <a:lvl4pPr marL="2437738" lvl="3" indent="-431683" algn="l" rtl="0">
              <a:lnSpc>
                <a:spcPct val="90000"/>
              </a:lnSpc>
              <a:spcBef>
                <a:spcPts val="533"/>
              </a:spcBef>
              <a:spcAft>
                <a:spcPts val="0"/>
              </a:spcAft>
              <a:buClr>
                <a:schemeClr val="dk1"/>
              </a:buClr>
              <a:buSzPts val="1500"/>
              <a:buChar char="•"/>
              <a:defRPr sz="2000"/>
            </a:lvl4pPr>
            <a:lvl5pPr marL="3047164" lvl="4" indent="-431683" algn="l" rtl="0">
              <a:lnSpc>
                <a:spcPct val="90000"/>
              </a:lnSpc>
              <a:spcBef>
                <a:spcPts val="533"/>
              </a:spcBef>
              <a:spcAft>
                <a:spcPts val="0"/>
              </a:spcAft>
              <a:buClr>
                <a:schemeClr val="dk1"/>
              </a:buClr>
              <a:buSzPts val="1500"/>
              <a:buChar char="•"/>
              <a:defRPr sz="2000"/>
            </a:lvl5pPr>
            <a:lvl6pPr marL="3656591" lvl="5" indent="-431683" algn="l" rtl="0">
              <a:lnSpc>
                <a:spcPct val="90000"/>
              </a:lnSpc>
              <a:spcBef>
                <a:spcPts val="533"/>
              </a:spcBef>
              <a:spcAft>
                <a:spcPts val="0"/>
              </a:spcAft>
              <a:buClr>
                <a:schemeClr val="dk1"/>
              </a:buClr>
              <a:buSzPts val="1500"/>
              <a:buChar char="•"/>
              <a:defRPr sz="2000"/>
            </a:lvl6pPr>
            <a:lvl7pPr marL="4266027" lvl="6" indent="-431683" algn="l" rtl="0">
              <a:lnSpc>
                <a:spcPct val="90000"/>
              </a:lnSpc>
              <a:spcBef>
                <a:spcPts val="533"/>
              </a:spcBef>
              <a:spcAft>
                <a:spcPts val="0"/>
              </a:spcAft>
              <a:buClr>
                <a:schemeClr val="dk1"/>
              </a:buClr>
              <a:buSzPts val="1500"/>
              <a:buChar char="•"/>
              <a:defRPr sz="2000"/>
            </a:lvl7pPr>
            <a:lvl8pPr marL="4875459" lvl="7" indent="-431683" algn="l" rtl="0">
              <a:lnSpc>
                <a:spcPct val="90000"/>
              </a:lnSpc>
              <a:spcBef>
                <a:spcPts val="533"/>
              </a:spcBef>
              <a:spcAft>
                <a:spcPts val="0"/>
              </a:spcAft>
              <a:buClr>
                <a:schemeClr val="dk1"/>
              </a:buClr>
              <a:buSzPts val="1500"/>
              <a:buChar char="•"/>
              <a:defRPr sz="2000"/>
            </a:lvl8pPr>
            <a:lvl9pPr marL="5484902" lvl="8" indent="-431683" algn="l" rtl="0">
              <a:lnSpc>
                <a:spcPct val="90000"/>
              </a:lnSpc>
              <a:spcBef>
                <a:spcPts val="533"/>
              </a:spcBef>
              <a:spcAft>
                <a:spcPts val="0"/>
              </a:spcAft>
              <a:buClr>
                <a:schemeClr val="dk1"/>
              </a:buClr>
              <a:buSzPts val="1500"/>
              <a:buChar char="•"/>
              <a:defRPr sz="2000"/>
            </a:lvl9pPr>
          </a:lstStyle>
          <a:p>
            <a:pPr lvl="0"/>
            <a:r>
              <a:rPr lang="en-US"/>
              <a:t>Edit Master text styles</a:t>
            </a:r>
          </a:p>
        </p:txBody>
      </p:sp>
      <p:sp>
        <p:nvSpPr>
          <p:cNvPr id="106" name="Google Shape;106;p22"/>
          <p:cNvSpPr txBox="1">
            <a:spLocks noGrp="1"/>
          </p:cNvSpPr>
          <p:nvPr>
            <p:ph type="body" idx="2"/>
          </p:nvPr>
        </p:nvSpPr>
        <p:spPr>
          <a:xfrm>
            <a:off x="839788" y="2057400"/>
            <a:ext cx="3932000" cy="3811600"/>
          </a:xfrm>
          <a:prstGeom prst="rect">
            <a:avLst/>
          </a:prstGeom>
          <a:noFill/>
          <a:ln>
            <a:noFill/>
          </a:ln>
        </p:spPr>
        <p:txBody>
          <a:bodyPr spcFirstLastPara="1" wrap="square" lIns="68561" tIns="34274" rIns="68561" bIns="34274" anchor="t" anchorCtr="0"/>
          <a:lstStyle>
            <a:lvl1pPr marL="609427" lvl="0" indent="-304712" algn="l" rtl="0">
              <a:lnSpc>
                <a:spcPct val="90000"/>
              </a:lnSpc>
              <a:spcBef>
                <a:spcPts val="1067"/>
              </a:spcBef>
              <a:spcAft>
                <a:spcPts val="0"/>
              </a:spcAft>
              <a:buClr>
                <a:schemeClr val="dk1"/>
              </a:buClr>
              <a:buSzPts val="1200"/>
              <a:buNone/>
              <a:defRPr sz="1600"/>
            </a:lvl1pPr>
            <a:lvl2pPr marL="1218870" lvl="1" indent="-304712" algn="l" rtl="0">
              <a:lnSpc>
                <a:spcPct val="90000"/>
              </a:lnSpc>
              <a:spcBef>
                <a:spcPts val="533"/>
              </a:spcBef>
              <a:spcAft>
                <a:spcPts val="0"/>
              </a:spcAft>
              <a:buClr>
                <a:schemeClr val="dk1"/>
              </a:buClr>
              <a:buSzPts val="1100"/>
              <a:buNone/>
              <a:defRPr sz="1500"/>
            </a:lvl2pPr>
            <a:lvl3pPr marL="1828301" lvl="2" indent="-304712" algn="l" rtl="0">
              <a:lnSpc>
                <a:spcPct val="90000"/>
              </a:lnSpc>
              <a:spcBef>
                <a:spcPts val="533"/>
              </a:spcBef>
              <a:spcAft>
                <a:spcPts val="0"/>
              </a:spcAft>
              <a:buClr>
                <a:schemeClr val="dk1"/>
              </a:buClr>
              <a:buSzPts val="900"/>
              <a:buNone/>
              <a:defRPr sz="1200"/>
            </a:lvl3pPr>
            <a:lvl4pPr marL="2437738" lvl="3" indent="-304712" algn="l" rtl="0">
              <a:lnSpc>
                <a:spcPct val="90000"/>
              </a:lnSpc>
              <a:spcBef>
                <a:spcPts val="533"/>
              </a:spcBef>
              <a:spcAft>
                <a:spcPts val="0"/>
              </a:spcAft>
              <a:buClr>
                <a:schemeClr val="dk1"/>
              </a:buClr>
              <a:buSzPts val="800"/>
              <a:buNone/>
              <a:defRPr sz="1100"/>
            </a:lvl4pPr>
            <a:lvl5pPr marL="3047164" lvl="4" indent="-304712" algn="l" rtl="0">
              <a:lnSpc>
                <a:spcPct val="90000"/>
              </a:lnSpc>
              <a:spcBef>
                <a:spcPts val="533"/>
              </a:spcBef>
              <a:spcAft>
                <a:spcPts val="0"/>
              </a:spcAft>
              <a:buClr>
                <a:schemeClr val="dk1"/>
              </a:buClr>
              <a:buSzPts val="800"/>
              <a:buNone/>
              <a:defRPr sz="1100"/>
            </a:lvl5pPr>
            <a:lvl6pPr marL="3656591" lvl="5" indent="-304712" algn="l" rtl="0">
              <a:lnSpc>
                <a:spcPct val="90000"/>
              </a:lnSpc>
              <a:spcBef>
                <a:spcPts val="533"/>
              </a:spcBef>
              <a:spcAft>
                <a:spcPts val="0"/>
              </a:spcAft>
              <a:buClr>
                <a:schemeClr val="dk1"/>
              </a:buClr>
              <a:buSzPts val="800"/>
              <a:buNone/>
              <a:defRPr sz="1100"/>
            </a:lvl6pPr>
            <a:lvl7pPr marL="4266027" lvl="6" indent="-304712" algn="l" rtl="0">
              <a:lnSpc>
                <a:spcPct val="90000"/>
              </a:lnSpc>
              <a:spcBef>
                <a:spcPts val="533"/>
              </a:spcBef>
              <a:spcAft>
                <a:spcPts val="0"/>
              </a:spcAft>
              <a:buClr>
                <a:schemeClr val="dk1"/>
              </a:buClr>
              <a:buSzPts val="800"/>
              <a:buNone/>
              <a:defRPr sz="1100"/>
            </a:lvl7pPr>
            <a:lvl8pPr marL="4875459" lvl="7" indent="-304712" algn="l" rtl="0">
              <a:lnSpc>
                <a:spcPct val="90000"/>
              </a:lnSpc>
              <a:spcBef>
                <a:spcPts val="533"/>
              </a:spcBef>
              <a:spcAft>
                <a:spcPts val="0"/>
              </a:spcAft>
              <a:buClr>
                <a:schemeClr val="dk1"/>
              </a:buClr>
              <a:buSzPts val="800"/>
              <a:buNone/>
              <a:defRPr sz="1100"/>
            </a:lvl8pPr>
            <a:lvl9pPr marL="5484902" lvl="8" indent="-304712" algn="l" rtl="0">
              <a:lnSpc>
                <a:spcPct val="90000"/>
              </a:lnSpc>
              <a:spcBef>
                <a:spcPts val="533"/>
              </a:spcBef>
              <a:spcAft>
                <a:spcPts val="0"/>
              </a:spcAft>
              <a:buClr>
                <a:schemeClr val="dk1"/>
              </a:buClr>
              <a:buSzPts val="800"/>
              <a:buNone/>
              <a:defRPr sz="1100"/>
            </a:lvl9pPr>
          </a:lstStyle>
          <a:p>
            <a:pPr lvl="0"/>
            <a:r>
              <a:rPr lang="en-US"/>
              <a:t>Edit Master text styles</a:t>
            </a:r>
          </a:p>
        </p:txBody>
      </p:sp>
      <p:sp>
        <p:nvSpPr>
          <p:cNvPr id="107" name="Google Shape;107;p22"/>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2"/>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2"/>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265214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reserve="1">
  <p:cSld name="Picture with Caption">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839788" y="457200"/>
            <a:ext cx="3932000" cy="1600400"/>
          </a:xfrm>
          <a:prstGeom prst="rect">
            <a:avLst/>
          </a:prstGeom>
          <a:noFill/>
          <a:ln>
            <a:noFill/>
          </a:ln>
        </p:spPr>
        <p:txBody>
          <a:bodyPr spcFirstLastPara="1" wrap="square" lIns="68561" tIns="34274" rIns="68561" bIns="34274" anchor="b" anchorCtr="0"/>
          <a:lstStyle>
            <a:lvl1pPr lvl="0" algn="l" rtl="0">
              <a:lnSpc>
                <a:spcPct val="90000"/>
              </a:lnSpc>
              <a:spcBef>
                <a:spcPts val="0"/>
              </a:spcBef>
              <a:spcAft>
                <a:spcPts val="0"/>
              </a:spcAft>
              <a:buClr>
                <a:schemeClr val="dk1"/>
              </a:buClr>
              <a:buSzPts val="2400"/>
              <a:buFont typeface="Calibri"/>
              <a:buNone/>
              <a:defRPr sz="3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12" name="Google Shape;112;p23"/>
          <p:cNvSpPr>
            <a:spLocks noGrp="1"/>
          </p:cNvSpPr>
          <p:nvPr>
            <p:ph type="pic" idx="2"/>
          </p:nvPr>
        </p:nvSpPr>
        <p:spPr>
          <a:xfrm>
            <a:off x="5183188" y="987425"/>
            <a:ext cx="6172400" cy="4873600"/>
          </a:xfrm>
          <a:prstGeom prst="rect">
            <a:avLst/>
          </a:prstGeom>
          <a:noFill/>
          <a:ln>
            <a:noFill/>
          </a:ln>
        </p:spPr>
        <p:txBody>
          <a:bodyPr spcFirstLastPara="1" wrap="square" lIns="68561" tIns="34274" rIns="68561" bIns="34274" anchor="t" anchorCtr="0"/>
          <a:lstStyle>
            <a:lvl1pPr marR="0" lvl="0" algn="l" rtl="0">
              <a:lnSpc>
                <a:spcPct val="90000"/>
              </a:lnSpc>
              <a:spcBef>
                <a:spcPts val="1067"/>
              </a:spcBef>
              <a:spcAft>
                <a:spcPts val="0"/>
              </a:spcAft>
              <a:buClr>
                <a:schemeClr val="dk1"/>
              </a:buClr>
              <a:buSzPts val="24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33"/>
              </a:spcBef>
              <a:spcAft>
                <a:spcPts val="0"/>
              </a:spcAft>
              <a:buClr>
                <a:schemeClr val="dk1"/>
              </a:buClr>
              <a:buSzPts val="21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33"/>
              </a:spcBef>
              <a:spcAft>
                <a:spcPts val="0"/>
              </a:spcAft>
              <a:buClr>
                <a:schemeClr val="dk1"/>
              </a:buClr>
              <a:buSzPts val="18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33"/>
              </a:spcBef>
              <a:spcAft>
                <a:spcPts val="0"/>
              </a:spcAft>
              <a:buClr>
                <a:schemeClr val="dk1"/>
              </a:buClr>
              <a:buSzPts val="1500"/>
              <a:buFont typeface="Arial"/>
              <a:buNone/>
              <a:defRPr sz="2000" b="0" i="0" u="none" strike="noStrike" cap="none">
                <a:solidFill>
                  <a:schemeClr val="dk1"/>
                </a:solidFill>
                <a:latin typeface="Calibri"/>
                <a:ea typeface="Calibri"/>
                <a:cs typeface="Calibri"/>
                <a:sym typeface="Calibri"/>
              </a:defRPr>
            </a:lvl9pPr>
          </a:lstStyle>
          <a:p>
            <a:r>
              <a:rPr lang="en-US"/>
              <a:t>Click icon to add picture</a:t>
            </a:r>
            <a:endParaRPr/>
          </a:p>
        </p:txBody>
      </p:sp>
      <p:sp>
        <p:nvSpPr>
          <p:cNvPr id="113" name="Google Shape;113;p23"/>
          <p:cNvSpPr txBox="1">
            <a:spLocks noGrp="1"/>
          </p:cNvSpPr>
          <p:nvPr>
            <p:ph type="body" idx="1"/>
          </p:nvPr>
        </p:nvSpPr>
        <p:spPr>
          <a:xfrm>
            <a:off x="839788" y="2057400"/>
            <a:ext cx="3932000" cy="3811600"/>
          </a:xfrm>
          <a:prstGeom prst="rect">
            <a:avLst/>
          </a:prstGeom>
          <a:noFill/>
          <a:ln>
            <a:noFill/>
          </a:ln>
        </p:spPr>
        <p:txBody>
          <a:bodyPr spcFirstLastPara="1" wrap="square" lIns="68561" tIns="34274" rIns="68561" bIns="34274" anchor="t" anchorCtr="0"/>
          <a:lstStyle>
            <a:lvl1pPr marL="609427" lvl="0" indent="-304712" algn="l" rtl="0">
              <a:lnSpc>
                <a:spcPct val="90000"/>
              </a:lnSpc>
              <a:spcBef>
                <a:spcPts val="1067"/>
              </a:spcBef>
              <a:spcAft>
                <a:spcPts val="0"/>
              </a:spcAft>
              <a:buClr>
                <a:schemeClr val="dk1"/>
              </a:buClr>
              <a:buSzPts val="1200"/>
              <a:buNone/>
              <a:defRPr sz="1600"/>
            </a:lvl1pPr>
            <a:lvl2pPr marL="1218870" lvl="1" indent="-304712" algn="l" rtl="0">
              <a:lnSpc>
                <a:spcPct val="90000"/>
              </a:lnSpc>
              <a:spcBef>
                <a:spcPts val="533"/>
              </a:spcBef>
              <a:spcAft>
                <a:spcPts val="0"/>
              </a:spcAft>
              <a:buClr>
                <a:schemeClr val="dk1"/>
              </a:buClr>
              <a:buSzPts val="1100"/>
              <a:buNone/>
              <a:defRPr sz="1500"/>
            </a:lvl2pPr>
            <a:lvl3pPr marL="1828301" lvl="2" indent="-304712" algn="l" rtl="0">
              <a:lnSpc>
                <a:spcPct val="90000"/>
              </a:lnSpc>
              <a:spcBef>
                <a:spcPts val="533"/>
              </a:spcBef>
              <a:spcAft>
                <a:spcPts val="0"/>
              </a:spcAft>
              <a:buClr>
                <a:schemeClr val="dk1"/>
              </a:buClr>
              <a:buSzPts val="900"/>
              <a:buNone/>
              <a:defRPr sz="1200"/>
            </a:lvl3pPr>
            <a:lvl4pPr marL="2437738" lvl="3" indent="-304712" algn="l" rtl="0">
              <a:lnSpc>
                <a:spcPct val="90000"/>
              </a:lnSpc>
              <a:spcBef>
                <a:spcPts val="533"/>
              </a:spcBef>
              <a:spcAft>
                <a:spcPts val="0"/>
              </a:spcAft>
              <a:buClr>
                <a:schemeClr val="dk1"/>
              </a:buClr>
              <a:buSzPts val="800"/>
              <a:buNone/>
              <a:defRPr sz="1100"/>
            </a:lvl4pPr>
            <a:lvl5pPr marL="3047164" lvl="4" indent="-304712" algn="l" rtl="0">
              <a:lnSpc>
                <a:spcPct val="90000"/>
              </a:lnSpc>
              <a:spcBef>
                <a:spcPts val="533"/>
              </a:spcBef>
              <a:spcAft>
                <a:spcPts val="0"/>
              </a:spcAft>
              <a:buClr>
                <a:schemeClr val="dk1"/>
              </a:buClr>
              <a:buSzPts val="800"/>
              <a:buNone/>
              <a:defRPr sz="1100"/>
            </a:lvl5pPr>
            <a:lvl6pPr marL="3656591" lvl="5" indent="-304712" algn="l" rtl="0">
              <a:lnSpc>
                <a:spcPct val="90000"/>
              </a:lnSpc>
              <a:spcBef>
                <a:spcPts val="533"/>
              </a:spcBef>
              <a:spcAft>
                <a:spcPts val="0"/>
              </a:spcAft>
              <a:buClr>
                <a:schemeClr val="dk1"/>
              </a:buClr>
              <a:buSzPts val="800"/>
              <a:buNone/>
              <a:defRPr sz="1100"/>
            </a:lvl6pPr>
            <a:lvl7pPr marL="4266027" lvl="6" indent="-304712" algn="l" rtl="0">
              <a:lnSpc>
                <a:spcPct val="90000"/>
              </a:lnSpc>
              <a:spcBef>
                <a:spcPts val="533"/>
              </a:spcBef>
              <a:spcAft>
                <a:spcPts val="0"/>
              </a:spcAft>
              <a:buClr>
                <a:schemeClr val="dk1"/>
              </a:buClr>
              <a:buSzPts val="800"/>
              <a:buNone/>
              <a:defRPr sz="1100"/>
            </a:lvl7pPr>
            <a:lvl8pPr marL="4875459" lvl="7" indent="-304712" algn="l" rtl="0">
              <a:lnSpc>
                <a:spcPct val="90000"/>
              </a:lnSpc>
              <a:spcBef>
                <a:spcPts val="533"/>
              </a:spcBef>
              <a:spcAft>
                <a:spcPts val="0"/>
              </a:spcAft>
              <a:buClr>
                <a:schemeClr val="dk1"/>
              </a:buClr>
              <a:buSzPts val="800"/>
              <a:buNone/>
              <a:defRPr sz="1100"/>
            </a:lvl8pPr>
            <a:lvl9pPr marL="5484902" lvl="8" indent="-304712" algn="l" rtl="0">
              <a:lnSpc>
                <a:spcPct val="90000"/>
              </a:lnSpc>
              <a:spcBef>
                <a:spcPts val="533"/>
              </a:spcBef>
              <a:spcAft>
                <a:spcPts val="0"/>
              </a:spcAft>
              <a:buClr>
                <a:schemeClr val="dk1"/>
              </a:buClr>
              <a:buSzPts val="800"/>
              <a:buNone/>
              <a:defRPr sz="1100"/>
            </a:lvl9pPr>
          </a:lstStyle>
          <a:p>
            <a:pPr lvl="0"/>
            <a:r>
              <a:rPr lang="en-US"/>
              <a:t>Edit Master text styles</a:t>
            </a:r>
          </a:p>
        </p:txBody>
      </p:sp>
      <p:sp>
        <p:nvSpPr>
          <p:cNvPr id="114" name="Google Shape;114;p23"/>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5" name="Google Shape;115;p23"/>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6" name="Google Shape;116;p23"/>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43069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reserve="1">
  <p:cSld name="Title and Vertical 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838200" y="365125"/>
            <a:ext cx="10515600" cy="13256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19" name="Google Shape;119;p24"/>
          <p:cNvSpPr txBox="1">
            <a:spLocks noGrp="1"/>
          </p:cNvSpPr>
          <p:nvPr>
            <p:ph type="body" idx="1"/>
          </p:nvPr>
        </p:nvSpPr>
        <p:spPr>
          <a:xfrm rot="5400000">
            <a:off x="3920400" y="-1256575"/>
            <a:ext cx="4351200" cy="10515600"/>
          </a:xfrm>
          <a:prstGeom prst="rect">
            <a:avLst/>
          </a:prstGeom>
          <a:noFill/>
          <a:ln>
            <a:noFill/>
          </a:ln>
        </p:spPr>
        <p:txBody>
          <a:bodyPr spcFirstLastPara="1" wrap="square" lIns="68561" tIns="34274" rIns="68561" bIns="34274" anchor="t" anchorCtr="0"/>
          <a:lstStyle>
            <a:lvl1pPr marL="609427" lvl="0" indent="-423216" algn="l" rtl="0">
              <a:lnSpc>
                <a:spcPct val="90000"/>
              </a:lnSpc>
              <a:spcBef>
                <a:spcPts val="1067"/>
              </a:spcBef>
              <a:spcAft>
                <a:spcPts val="0"/>
              </a:spcAft>
              <a:buClr>
                <a:schemeClr val="dk1"/>
              </a:buClr>
              <a:buSzPts val="1400"/>
              <a:buChar char="•"/>
              <a:defRPr/>
            </a:lvl1pPr>
            <a:lvl2pPr marL="1218870" lvl="1" indent="-423216" algn="l" rtl="0">
              <a:lnSpc>
                <a:spcPct val="90000"/>
              </a:lnSpc>
              <a:spcBef>
                <a:spcPts val="533"/>
              </a:spcBef>
              <a:spcAft>
                <a:spcPts val="0"/>
              </a:spcAft>
              <a:buClr>
                <a:schemeClr val="dk1"/>
              </a:buClr>
              <a:buSzPts val="1400"/>
              <a:buChar char="•"/>
              <a:defRPr/>
            </a:lvl2pPr>
            <a:lvl3pPr marL="1828301" lvl="2" indent="-423216" algn="l" rtl="0">
              <a:lnSpc>
                <a:spcPct val="90000"/>
              </a:lnSpc>
              <a:spcBef>
                <a:spcPts val="533"/>
              </a:spcBef>
              <a:spcAft>
                <a:spcPts val="0"/>
              </a:spcAft>
              <a:buClr>
                <a:schemeClr val="dk1"/>
              </a:buClr>
              <a:buSzPts val="1400"/>
              <a:buChar char="•"/>
              <a:defRPr/>
            </a:lvl3pPr>
            <a:lvl4pPr marL="2437738" lvl="3" indent="-423216" algn="l" rtl="0">
              <a:lnSpc>
                <a:spcPct val="90000"/>
              </a:lnSpc>
              <a:spcBef>
                <a:spcPts val="533"/>
              </a:spcBef>
              <a:spcAft>
                <a:spcPts val="0"/>
              </a:spcAft>
              <a:buClr>
                <a:schemeClr val="dk1"/>
              </a:buClr>
              <a:buSzPts val="1400"/>
              <a:buChar char="•"/>
              <a:defRPr/>
            </a:lvl4pPr>
            <a:lvl5pPr marL="3047164" lvl="4" indent="-423216" algn="l" rtl="0">
              <a:lnSpc>
                <a:spcPct val="90000"/>
              </a:lnSpc>
              <a:spcBef>
                <a:spcPts val="533"/>
              </a:spcBef>
              <a:spcAft>
                <a:spcPts val="0"/>
              </a:spcAft>
              <a:buClr>
                <a:schemeClr val="dk1"/>
              </a:buClr>
              <a:buSzPts val="1400"/>
              <a:buChar char="•"/>
              <a:defRPr/>
            </a:lvl5pPr>
            <a:lvl6pPr marL="3656591" lvl="5" indent="-423216" algn="l" rtl="0">
              <a:lnSpc>
                <a:spcPct val="90000"/>
              </a:lnSpc>
              <a:spcBef>
                <a:spcPts val="533"/>
              </a:spcBef>
              <a:spcAft>
                <a:spcPts val="0"/>
              </a:spcAft>
              <a:buClr>
                <a:schemeClr val="dk1"/>
              </a:buClr>
              <a:buSzPts val="1400"/>
              <a:buChar char="•"/>
              <a:defRPr/>
            </a:lvl6pPr>
            <a:lvl7pPr marL="4266027" lvl="6" indent="-423216" algn="l" rtl="0">
              <a:lnSpc>
                <a:spcPct val="90000"/>
              </a:lnSpc>
              <a:spcBef>
                <a:spcPts val="533"/>
              </a:spcBef>
              <a:spcAft>
                <a:spcPts val="0"/>
              </a:spcAft>
              <a:buClr>
                <a:schemeClr val="dk1"/>
              </a:buClr>
              <a:buSzPts val="1400"/>
              <a:buChar char="•"/>
              <a:defRPr/>
            </a:lvl7pPr>
            <a:lvl8pPr marL="4875459" lvl="7" indent="-423216" algn="l" rtl="0">
              <a:lnSpc>
                <a:spcPct val="90000"/>
              </a:lnSpc>
              <a:spcBef>
                <a:spcPts val="533"/>
              </a:spcBef>
              <a:spcAft>
                <a:spcPts val="0"/>
              </a:spcAft>
              <a:buClr>
                <a:schemeClr val="dk1"/>
              </a:buClr>
              <a:buSzPts val="1400"/>
              <a:buChar char="•"/>
              <a:defRPr/>
            </a:lvl8pPr>
            <a:lvl9pPr marL="5484902" lvl="8" indent="-423216"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120" name="Google Shape;120;p24"/>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1" name="Google Shape;121;p24"/>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2" name="Google Shape;122;p24"/>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473303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reserve="1">
  <p:cSld name="Vertical Title and Text">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rot="5400000">
            <a:off x="7133400" y="1956725"/>
            <a:ext cx="5812000" cy="2628800"/>
          </a:xfrm>
          <a:prstGeom prst="rect">
            <a:avLst/>
          </a:prstGeom>
          <a:noFill/>
          <a:ln>
            <a:noFill/>
          </a:ln>
        </p:spPr>
        <p:txBody>
          <a:bodyPr spcFirstLastPara="1" wrap="square" lIns="68561" tIns="34274" rIns="68561" bIns="34274"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r>
              <a:rPr lang="en-US"/>
              <a:t>Click to edit Master title style</a:t>
            </a:r>
            <a:endParaRPr/>
          </a:p>
        </p:txBody>
      </p:sp>
      <p:sp>
        <p:nvSpPr>
          <p:cNvPr id="125" name="Google Shape;125;p25"/>
          <p:cNvSpPr txBox="1">
            <a:spLocks noGrp="1"/>
          </p:cNvSpPr>
          <p:nvPr>
            <p:ph type="body" idx="1"/>
          </p:nvPr>
        </p:nvSpPr>
        <p:spPr>
          <a:xfrm rot="5400000">
            <a:off x="1799300" y="-596075"/>
            <a:ext cx="5812000" cy="7734400"/>
          </a:xfrm>
          <a:prstGeom prst="rect">
            <a:avLst/>
          </a:prstGeom>
          <a:noFill/>
          <a:ln>
            <a:noFill/>
          </a:ln>
        </p:spPr>
        <p:txBody>
          <a:bodyPr spcFirstLastPara="1" wrap="square" lIns="68561" tIns="34274" rIns="68561" bIns="34274" anchor="t" anchorCtr="0"/>
          <a:lstStyle>
            <a:lvl1pPr marL="609427" lvl="0" indent="-423216" algn="l" rtl="0">
              <a:lnSpc>
                <a:spcPct val="90000"/>
              </a:lnSpc>
              <a:spcBef>
                <a:spcPts val="1067"/>
              </a:spcBef>
              <a:spcAft>
                <a:spcPts val="0"/>
              </a:spcAft>
              <a:buClr>
                <a:schemeClr val="dk1"/>
              </a:buClr>
              <a:buSzPts val="1400"/>
              <a:buChar char="•"/>
              <a:defRPr/>
            </a:lvl1pPr>
            <a:lvl2pPr marL="1218870" lvl="1" indent="-423216" algn="l" rtl="0">
              <a:lnSpc>
                <a:spcPct val="90000"/>
              </a:lnSpc>
              <a:spcBef>
                <a:spcPts val="533"/>
              </a:spcBef>
              <a:spcAft>
                <a:spcPts val="0"/>
              </a:spcAft>
              <a:buClr>
                <a:schemeClr val="dk1"/>
              </a:buClr>
              <a:buSzPts val="1400"/>
              <a:buChar char="•"/>
              <a:defRPr/>
            </a:lvl2pPr>
            <a:lvl3pPr marL="1828301" lvl="2" indent="-423216" algn="l" rtl="0">
              <a:lnSpc>
                <a:spcPct val="90000"/>
              </a:lnSpc>
              <a:spcBef>
                <a:spcPts val="533"/>
              </a:spcBef>
              <a:spcAft>
                <a:spcPts val="0"/>
              </a:spcAft>
              <a:buClr>
                <a:schemeClr val="dk1"/>
              </a:buClr>
              <a:buSzPts val="1400"/>
              <a:buChar char="•"/>
              <a:defRPr/>
            </a:lvl3pPr>
            <a:lvl4pPr marL="2437738" lvl="3" indent="-423216" algn="l" rtl="0">
              <a:lnSpc>
                <a:spcPct val="90000"/>
              </a:lnSpc>
              <a:spcBef>
                <a:spcPts val="533"/>
              </a:spcBef>
              <a:spcAft>
                <a:spcPts val="0"/>
              </a:spcAft>
              <a:buClr>
                <a:schemeClr val="dk1"/>
              </a:buClr>
              <a:buSzPts val="1400"/>
              <a:buChar char="•"/>
              <a:defRPr/>
            </a:lvl4pPr>
            <a:lvl5pPr marL="3047164" lvl="4" indent="-423216" algn="l" rtl="0">
              <a:lnSpc>
                <a:spcPct val="90000"/>
              </a:lnSpc>
              <a:spcBef>
                <a:spcPts val="533"/>
              </a:spcBef>
              <a:spcAft>
                <a:spcPts val="0"/>
              </a:spcAft>
              <a:buClr>
                <a:schemeClr val="dk1"/>
              </a:buClr>
              <a:buSzPts val="1400"/>
              <a:buChar char="•"/>
              <a:defRPr/>
            </a:lvl5pPr>
            <a:lvl6pPr marL="3656591" lvl="5" indent="-423216" algn="l" rtl="0">
              <a:lnSpc>
                <a:spcPct val="90000"/>
              </a:lnSpc>
              <a:spcBef>
                <a:spcPts val="533"/>
              </a:spcBef>
              <a:spcAft>
                <a:spcPts val="0"/>
              </a:spcAft>
              <a:buClr>
                <a:schemeClr val="dk1"/>
              </a:buClr>
              <a:buSzPts val="1400"/>
              <a:buChar char="•"/>
              <a:defRPr/>
            </a:lvl6pPr>
            <a:lvl7pPr marL="4266027" lvl="6" indent="-423216" algn="l" rtl="0">
              <a:lnSpc>
                <a:spcPct val="90000"/>
              </a:lnSpc>
              <a:spcBef>
                <a:spcPts val="533"/>
              </a:spcBef>
              <a:spcAft>
                <a:spcPts val="0"/>
              </a:spcAft>
              <a:buClr>
                <a:schemeClr val="dk1"/>
              </a:buClr>
              <a:buSzPts val="1400"/>
              <a:buChar char="•"/>
              <a:defRPr/>
            </a:lvl7pPr>
            <a:lvl8pPr marL="4875459" lvl="7" indent="-423216" algn="l" rtl="0">
              <a:lnSpc>
                <a:spcPct val="90000"/>
              </a:lnSpc>
              <a:spcBef>
                <a:spcPts val="533"/>
              </a:spcBef>
              <a:spcAft>
                <a:spcPts val="0"/>
              </a:spcAft>
              <a:buClr>
                <a:schemeClr val="dk1"/>
              </a:buClr>
              <a:buSzPts val="1400"/>
              <a:buChar char="•"/>
              <a:defRPr/>
            </a:lvl8pPr>
            <a:lvl9pPr marL="5484902" lvl="8" indent="-423216" algn="l" rtl="0">
              <a:lnSpc>
                <a:spcPct val="90000"/>
              </a:lnSpc>
              <a:spcBef>
                <a:spcPts val="533"/>
              </a:spcBef>
              <a:spcAft>
                <a:spcPts val="0"/>
              </a:spcAft>
              <a:buClr>
                <a:schemeClr val="dk1"/>
              </a:buClr>
              <a:buSzPts val="1400"/>
              <a:buChar char="•"/>
              <a:defRPr/>
            </a:lvl9pPr>
          </a:lstStyle>
          <a:p>
            <a:pPr lvl="0"/>
            <a:r>
              <a:rPr lang="en-US"/>
              <a:t>Edit Master text styles</a:t>
            </a:r>
          </a:p>
        </p:txBody>
      </p:sp>
      <p:sp>
        <p:nvSpPr>
          <p:cNvPr id="126" name="Google Shape;126;p25"/>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7" name="Google Shape;127;p25"/>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8" name="Google Shape;128;p25"/>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75590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121870" tIns="121870" rIns="121870" bIns="121870" anchor="b" anchorCtr="0"/>
          <a:lstStyle>
            <a:lvl1pPr lvl="0" algn="ctr">
              <a:spcBef>
                <a:spcPts val="0"/>
              </a:spcBef>
              <a:spcAft>
                <a:spcPts val="0"/>
              </a:spcAft>
              <a:buSzPts val="5200"/>
              <a:buNone/>
              <a:defRPr sz="6900"/>
            </a:lvl1pPr>
            <a:lvl2pPr lvl="1" algn="ctr">
              <a:spcBef>
                <a:spcPts val="0"/>
              </a:spcBef>
              <a:spcAft>
                <a:spcPts val="0"/>
              </a:spcAft>
              <a:buSzPts val="5200"/>
              <a:buNone/>
              <a:defRPr sz="6900"/>
            </a:lvl2pPr>
            <a:lvl3pPr lvl="2" algn="ctr">
              <a:spcBef>
                <a:spcPts val="0"/>
              </a:spcBef>
              <a:spcAft>
                <a:spcPts val="0"/>
              </a:spcAft>
              <a:buSzPts val="5200"/>
              <a:buNone/>
              <a:defRPr sz="6900"/>
            </a:lvl3pPr>
            <a:lvl4pPr lvl="3" algn="ctr">
              <a:spcBef>
                <a:spcPts val="0"/>
              </a:spcBef>
              <a:spcAft>
                <a:spcPts val="0"/>
              </a:spcAft>
              <a:buSzPts val="5200"/>
              <a:buNone/>
              <a:defRPr sz="6900"/>
            </a:lvl4pPr>
            <a:lvl5pPr lvl="4" algn="ctr">
              <a:spcBef>
                <a:spcPts val="0"/>
              </a:spcBef>
              <a:spcAft>
                <a:spcPts val="0"/>
              </a:spcAft>
              <a:buSzPts val="5200"/>
              <a:buNone/>
              <a:defRPr sz="6900"/>
            </a:lvl5pPr>
            <a:lvl6pPr lvl="5" algn="ctr">
              <a:spcBef>
                <a:spcPts val="0"/>
              </a:spcBef>
              <a:spcAft>
                <a:spcPts val="0"/>
              </a:spcAft>
              <a:buSzPts val="5200"/>
              <a:buNone/>
              <a:defRPr sz="6900"/>
            </a:lvl6pPr>
            <a:lvl7pPr lvl="6" algn="ctr">
              <a:spcBef>
                <a:spcPts val="0"/>
              </a:spcBef>
              <a:spcAft>
                <a:spcPts val="0"/>
              </a:spcAft>
              <a:buSzPts val="5200"/>
              <a:buNone/>
              <a:defRPr sz="6900"/>
            </a:lvl7pPr>
            <a:lvl8pPr lvl="7" algn="ctr">
              <a:spcBef>
                <a:spcPts val="0"/>
              </a:spcBef>
              <a:spcAft>
                <a:spcPts val="0"/>
              </a:spcAft>
              <a:buSzPts val="5200"/>
              <a:buNone/>
              <a:defRPr sz="6900"/>
            </a:lvl8pPr>
            <a:lvl9pPr lvl="8" algn="ctr">
              <a:spcBef>
                <a:spcPts val="0"/>
              </a:spcBef>
              <a:spcAft>
                <a:spcPts val="0"/>
              </a:spcAft>
              <a:buSzPts val="5200"/>
              <a:buNone/>
              <a:defRPr sz="6900"/>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121870" tIns="121870" rIns="121870" bIns="121870" anchor="t" anchorCtr="0"/>
          <a:lstStyle>
            <a:lvl1pPr lvl="0" algn="ctr">
              <a:lnSpc>
                <a:spcPct val="100000"/>
              </a:lnSpc>
              <a:spcBef>
                <a:spcPts val="0"/>
              </a:spcBef>
              <a:spcAft>
                <a:spcPts val="0"/>
              </a:spcAft>
              <a:buSzPts val="2800"/>
              <a:buNone/>
              <a:defRPr sz="3700"/>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2355826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121870" tIns="121870" rIns="121870" bIns="121870"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121870" tIns="121870" rIns="121870" bIns="121870" anchor="t" anchorCtr="0"/>
          <a:lstStyle>
            <a:lvl1pPr marL="609427" lvl="0" indent="-457071">
              <a:spcBef>
                <a:spcPts val="0"/>
              </a:spcBef>
              <a:spcAft>
                <a:spcPts val="0"/>
              </a:spcAft>
              <a:buSzPts val="1800"/>
              <a:buChar char="●"/>
              <a:defRPr/>
            </a:lvl1pPr>
            <a:lvl2pPr marL="1218870" lvl="1" indent="-423216">
              <a:spcBef>
                <a:spcPts val="2133"/>
              </a:spcBef>
              <a:spcAft>
                <a:spcPts val="0"/>
              </a:spcAft>
              <a:buSzPts val="1400"/>
              <a:buChar char="○"/>
              <a:defRPr/>
            </a:lvl2pPr>
            <a:lvl3pPr marL="1828301" lvl="2" indent="-423216">
              <a:spcBef>
                <a:spcPts val="2133"/>
              </a:spcBef>
              <a:spcAft>
                <a:spcPts val="0"/>
              </a:spcAft>
              <a:buSzPts val="1400"/>
              <a:buChar char="■"/>
              <a:defRPr/>
            </a:lvl3pPr>
            <a:lvl4pPr marL="2437738" lvl="3" indent="-423216">
              <a:spcBef>
                <a:spcPts val="2133"/>
              </a:spcBef>
              <a:spcAft>
                <a:spcPts val="0"/>
              </a:spcAft>
              <a:buSzPts val="1400"/>
              <a:buChar char="●"/>
              <a:defRPr/>
            </a:lvl4pPr>
            <a:lvl5pPr marL="3047164" lvl="4" indent="-423216">
              <a:spcBef>
                <a:spcPts val="2133"/>
              </a:spcBef>
              <a:spcAft>
                <a:spcPts val="0"/>
              </a:spcAft>
              <a:buSzPts val="1400"/>
              <a:buChar char="○"/>
              <a:defRPr/>
            </a:lvl5pPr>
            <a:lvl6pPr marL="3656591" lvl="5" indent="-423216">
              <a:spcBef>
                <a:spcPts val="2133"/>
              </a:spcBef>
              <a:spcAft>
                <a:spcPts val="0"/>
              </a:spcAft>
              <a:buSzPts val="1400"/>
              <a:buChar char="■"/>
              <a:defRPr/>
            </a:lvl6pPr>
            <a:lvl7pPr marL="4266027" lvl="6" indent="-423216">
              <a:spcBef>
                <a:spcPts val="2133"/>
              </a:spcBef>
              <a:spcAft>
                <a:spcPts val="0"/>
              </a:spcAft>
              <a:buSzPts val="1400"/>
              <a:buChar char="●"/>
              <a:defRPr/>
            </a:lvl7pPr>
            <a:lvl8pPr marL="4875459" lvl="7" indent="-423216">
              <a:spcBef>
                <a:spcPts val="2133"/>
              </a:spcBef>
              <a:spcAft>
                <a:spcPts val="0"/>
              </a:spcAft>
              <a:buSzPts val="1400"/>
              <a:buChar char="○"/>
              <a:defRPr/>
            </a:lvl8pPr>
            <a:lvl9pPr marL="5484902" lvl="8" indent="-423216">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809301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121870" tIns="121870" rIns="121870" bIns="121870"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121870" tIns="121870" rIns="121870" bIns="121870" anchor="t" anchorCtr="0"/>
          <a:lstStyle>
            <a:lvl1pPr marL="609427" lvl="0" indent="-423216">
              <a:spcBef>
                <a:spcPts val="0"/>
              </a:spcBef>
              <a:spcAft>
                <a:spcPts val="0"/>
              </a:spcAft>
              <a:buSzPts val="1400"/>
              <a:buChar char="●"/>
              <a:defRPr sz="1900"/>
            </a:lvl1pPr>
            <a:lvl2pPr marL="1218870" lvl="1" indent="-406291">
              <a:spcBef>
                <a:spcPts val="2133"/>
              </a:spcBef>
              <a:spcAft>
                <a:spcPts val="0"/>
              </a:spcAft>
              <a:buSzPts val="1200"/>
              <a:buChar char="○"/>
              <a:defRPr sz="1600"/>
            </a:lvl2pPr>
            <a:lvl3pPr marL="1828301" lvl="2" indent="-406291">
              <a:spcBef>
                <a:spcPts val="2133"/>
              </a:spcBef>
              <a:spcAft>
                <a:spcPts val="0"/>
              </a:spcAft>
              <a:buSzPts val="1200"/>
              <a:buChar char="■"/>
              <a:defRPr sz="1600"/>
            </a:lvl3pPr>
            <a:lvl4pPr marL="2437738" lvl="3" indent="-406291">
              <a:spcBef>
                <a:spcPts val="2133"/>
              </a:spcBef>
              <a:spcAft>
                <a:spcPts val="0"/>
              </a:spcAft>
              <a:buSzPts val="1200"/>
              <a:buChar char="●"/>
              <a:defRPr sz="1600"/>
            </a:lvl4pPr>
            <a:lvl5pPr marL="3047164" lvl="4" indent="-406291">
              <a:spcBef>
                <a:spcPts val="2133"/>
              </a:spcBef>
              <a:spcAft>
                <a:spcPts val="0"/>
              </a:spcAft>
              <a:buSzPts val="1200"/>
              <a:buChar char="○"/>
              <a:defRPr sz="1600"/>
            </a:lvl5pPr>
            <a:lvl6pPr marL="3656591" lvl="5" indent="-406291">
              <a:spcBef>
                <a:spcPts val="2133"/>
              </a:spcBef>
              <a:spcAft>
                <a:spcPts val="0"/>
              </a:spcAft>
              <a:buSzPts val="1200"/>
              <a:buChar char="■"/>
              <a:defRPr sz="1600"/>
            </a:lvl6pPr>
            <a:lvl7pPr marL="4266027" lvl="6" indent="-406291">
              <a:spcBef>
                <a:spcPts val="2133"/>
              </a:spcBef>
              <a:spcAft>
                <a:spcPts val="0"/>
              </a:spcAft>
              <a:buSzPts val="1200"/>
              <a:buChar char="●"/>
              <a:defRPr sz="1600"/>
            </a:lvl7pPr>
            <a:lvl8pPr marL="4875459" lvl="7" indent="-406291">
              <a:spcBef>
                <a:spcPts val="2133"/>
              </a:spcBef>
              <a:spcAft>
                <a:spcPts val="0"/>
              </a:spcAft>
              <a:buSzPts val="1200"/>
              <a:buChar char="○"/>
              <a:defRPr sz="1600"/>
            </a:lvl8pPr>
            <a:lvl9pPr marL="5484902" lvl="8" indent="-406291">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121870" tIns="121870" rIns="121870" bIns="121870" anchor="t" anchorCtr="0"/>
          <a:lstStyle>
            <a:lvl1pPr marL="609427" lvl="0" indent="-423216">
              <a:spcBef>
                <a:spcPts val="0"/>
              </a:spcBef>
              <a:spcAft>
                <a:spcPts val="0"/>
              </a:spcAft>
              <a:buSzPts val="1400"/>
              <a:buChar char="●"/>
              <a:defRPr sz="1900"/>
            </a:lvl1pPr>
            <a:lvl2pPr marL="1218870" lvl="1" indent="-406291">
              <a:spcBef>
                <a:spcPts val="2133"/>
              </a:spcBef>
              <a:spcAft>
                <a:spcPts val="0"/>
              </a:spcAft>
              <a:buSzPts val="1200"/>
              <a:buChar char="○"/>
              <a:defRPr sz="1600"/>
            </a:lvl2pPr>
            <a:lvl3pPr marL="1828301" lvl="2" indent="-406291">
              <a:spcBef>
                <a:spcPts val="2133"/>
              </a:spcBef>
              <a:spcAft>
                <a:spcPts val="0"/>
              </a:spcAft>
              <a:buSzPts val="1200"/>
              <a:buChar char="■"/>
              <a:defRPr sz="1600"/>
            </a:lvl3pPr>
            <a:lvl4pPr marL="2437738" lvl="3" indent="-406291">
              <a:spcBef>
                <a:spcPts val="2133"/>
              </a:spcBef>
              <a:spcAft>
                <a:spcPts val="0"/>
              </a:spcAft>
              <a:buSzPts val="1200"/>
              <a:buChar char="●"/>
              <a:defRPr sz="1600"/>
            </a:lvl4pPr>
            <a:lvl5pPr marL="3047164" lvl="4" indent="-406291">
              <a:spcBef>
                <a:spcPts val="2133"/>
              </a:spcBef>
              <a:spcAft>
                <a:spcPts val="0"/>
              </a:spcAft>
              <a:buSzPts val="1200"/>
              <a:buChar char="○"/>
              <a:defRPr sz="1600"/>
            </a:lvl5pPr>
            <a:lvl6pPr marL="3656591" lvl="5" indent="-406291">
              <a:spcBef>
                <a:spcPts val="2133"/>
              </a:spcBef>
              <a:spcAft>
                <a:spcPts val="0"/>
              </a:spcAft>
              <a:buSzPts val="1200"/>
              <a:buChar char="■"/>
              <a:defRPr sz="1600"/>
            </a:lvl6pPr>
            <a:lvl7pPr marL="4266027" lvl="6" indent="-406291">
              <a:spcBef>
                <a:spcPts val="2133"/>
              </a:spcBef>
              <a:spcAft>
                <a:spcPts val="0"/>
              </a:spcAft>
              <a:buSzPts val="1200"/>
              <a:buChar char="●"/>
              <a:defRPr sz="1600"/>
            </a:lvl7pPr>
            <a:lvl8pPr marL="4875459" lvl="7" indent="-406291">
              <a:spcBef>
                <a:spcPts val="2133"/>
              </a:spcBef>
              <a:spcAft>
                <a:spcPts val="0"/>
              </a:spcAft>
              <a:buSzPts val="1200"/>
              <a:buChar char="○"/>
              <a:defRPr sz="1600"/>
            </a:lvl8pPr>
            <a:lvl9pPr marL="5484902" lvl="8" indent="-406291">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9933604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121870" tIns="121870" rIns="121870" bIns="121870"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3594636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04" tIns="91404" rIns="91404" bIns="91404"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04" tIns="91404" rIns="91404" bIns="91404" anchor="t" anchorCtr="0"/>
          <a:lstStyle>
            <a:lvl1pPr marL="609427" lvl="0" indent="-457071">
              <a:spcBef>
                <a:spcPts val="0"/>
              </a:spcBef>
              <a:spcAft>
                <a:spcPts val="0"/>
              </a:spcAft>
              <a:buSzPts val="1800"/>
              <a:buChar char="●"/>
              <a:defRPr/>
            </a:lvl1pPr>
            <a:lvl2pPr marL="1218870" lvl="1" indent="-423216">
              <a:spcBef>
                <a:spcPts val="2133"/>
              </a:spcBef>
              <a:spcAft>
                <a:spcPts val="0"/>
              </a:spcAft>
              <a:buSzPts val="1400"/>
              <a:buChar char="○"/>
              <a:defRPr/>
            </a:lvl2pPr>
            <a:lvl3pPr marL="1828301" lvl="2" indent="-423216">
              <a:spcBef>
                <a:spcPts val="2133"/>
              </a:spcBef>
              <a:spcAft>
                <a:spcPts val="0"/>
              </a:spcAft>
              <a:buSzPts val="1400"/>
              <a:buChar char="■"/>
              <a:defRPr/>
            </a:lvl3pPr>
            <a:lvl4pPr marL="2437738" lvl="3" indent="-423216">
              <a:spcBef>
                <a:spcPts val="2133"/>
              </a:spcBef>
              <a:spcAft>
                <a:spcPts val="0"/>
              </a:spcAft>
              <a:buSzPts val="1400"/>
              <a:buChar char="●"/>
              <a:defRPr/>
            </a:lvl4pPr>
            <a:lvl5pPr marL="3047164" lvl="4" indent="-423216">
              <a:spcBef>
                <a:spcPts val="2133"/>
              </a:spcBef>
              <a:spcAft>
                <a:spcPts val="0"/>
              </a:spcAft>
              <a:buSzPts val="1400"/>
              <a:buChar char="○"/>
              <a:defRPr/>
            </a:lvl5pPr>
            <a:lvl6pPr marL="3656591" lvl="5" indent="-423216">
              <a:spcBef>
                <a:spcPts val="2133"/>
              </a:spcBef>
              <a:spcAft>
                <a:spcPts val="0"/>
              </a:spcAft>
              <a:buSzPts val="1400"/>
              <a:buChar char="■"/>
              <a:defRPr/>
            </a:lvl6pPr>
            <a:lvl7pPr marL="4266027" lvl="6" indent="-423216">
              <a:spcBef>
                <a:spcPts val="2133"/>
              </a:spcBef>
              <a:spcAft>
                <a:spcPts val="0"/>
              </a:spcAft>
              <a:buSzPts val="1400"/>
              <a:buChar char="●"/>
              <a:defRPr/>
            </a:lvl7pPr>
            <a:lvl8pPr marL="4875459" lvl="7" indent="-423216">
              <a:spcBef>
                <a:spcPts val="2133"/>
              </a:spcBef>
              <a:spcAft>
                <a:spcPts val="0"/>
              </a:spcAft>
              <a:buSzPts val="1400"/>
              <a:buChar char="○"/>
              <a:defRPr/>
            </a:lvl8pPr>
            <a:lvl9pPr marL="5484902" lvl="8" indent="-423216">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550290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121870" tIns="121870" rIns="121870" bIns="121870"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121870" tIns="121870" rIns="121870" bIns="121870" anchor="t" anchorCtr="0"/>
          <a:lstStyle>
            <a:lvl1pPr marL="609427" lvl="0" indent="-406291">
              <a:spcBef>
                <a:spcPts val="0"/>
              </a:spcBef>
              <a:spcAft>
                <a:spcPts val="0"/>
              </a:spcAft>
              <a:buSzPts val="1200"/>
              <a:buChar char="●"/>
              <a:defRPr sz="1600"/>
            </a:lvl1pPr>
            <a:lvl2pPr marL="1218870" lvl="1" indent="-406291">
              <a:spcBef>
                <a:spcPts val="2133"/>
              </a:spcBef>
              <a:spcAft>
                <a:spcPts val="0"/>
              </a:spcAft>
              <a:buSzPts val="1200"/>
              <a:buChar char="○"/>
              <a:defRPr sz="1600"/>
            </a:lvl2pPr>
            <a:lvl3pPr marL="1828301" lvl="2" indent="-406291">
              <a:spcBef>
                <a:spcPts val="2133"/>
              </a:spcBef>
              <a:spcAft>
                <a:spcPts val="0"/>
              </a:spcAft>
              <a:buSzPts val="1200"/>
              <a:buChar char="■"/>
              <a:defRPr sz="1600"/>
            </a:lvl3pPr>
            <a:lvl4pPr marL="2437738" lvl="3" indent="-406291">
              <a:spcBef>
                <a:spcPts val="2133"/>
              </a:spcBef>
              <a:spcAft>
                <a:spcPts val="0"/>
              </a:spcAft>
              <a:buSzPts val="1200"/>
              <a:buChar char="●"/>
              <a:defRPr sz="1600"/>
            </a:lvl4pPr>
            <a:lvl5pPr marL="3047164" lvl="4" indent="-406291">
              <a:spcBef>
                <a:spcPts val="2133"/>
              </a:spcBef>
              <a:spcAft>
                <a:spcPts val="0"/>
              </a:spcAft>
              <a:buSzPts val="1200"/>
              <a:buChar char="○"/>
              <a:defRPr sz="1600"/>
            </a:lvl5pPr>
            <a:lvl6pPr marL="3656591" lvl="5" indent="-406291">
              <a:spcBef>
                <a:spcPts val="2133"/>
              </a:spcBef>
              <a:spcAft>
                <a:spcPts val="0"/>
              </a:spcAft>
              <a:buSzPts val="1200"/>
              <a:buChar char="■"/>
              <a:defRPr sz="1600"/>
            </a:lvl6pPr>
            <a:lvl7pPr marL="4266027" lvl="6" indent="-406291">
              <a:spcBef>
                <a:spcPts val="2133"/>
              </a:spcBef>
              <a:spcAft>
                <a:spcPts val="0"/>
              </a:spcAft>
              <a:buSzPts val="1200"/>
              <a:buChar char="●"/>
              <a:defRPr sz="1600"/>
            </a:lvl7pPr>
            <a:lvl8pPr marL="4875459" lvl="7" indent="-406291">
              <a:spcBef>
                <a:spcPts val="2133"/>
              </a:spcBef>
              <a:spcAft>
                <a:spcPts val="0"/>
              </a:spcAft>
              <a:buSzPts val="1200"/>
              <a:buChar char="○"/>
              <a:defRPr sz="1600"/>
            </a:lvl8pPr>
            <a:lvl9pPr marL="5484902" lvl="8" indent="-406291">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32610032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121870" tIns="121870" rIns="121870" bIns="121870"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513874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870" tIns="121870" rIns="121870" bIns="121870" anchor="ctr" anchorCtr="0">
            <a:noAutofit/>
          </a:bodyPr>
          <a:lstStyle/>
          <a:p>
            <a:endParaRPr sz="19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121870" tIns="121870" rIns="121870" bIns="121870"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121870" tIns="121870" rIns="121870" bIns="121870"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121870" tIns="121870" rIns="121870" bIns="121870" anchor="ctr" anchorCtr="0"/>
          <a:lstStyle>
            <a:lvl1pPr marL="609427" lvl="0" indent="-457071">
              <a:spcBef>
                <a:spcPts val="0"/>
              </a:spcBef>
              <a:spcAft>
                <a:spcPts val="0"/>
              </a:spcAft>
              <a:buSzPts val="1800"/>
              <a:buChar char="●"/>
              <a:defRPr/>
            </a:lvl1pPr>
            <a:lvl2pPr marL="1218870" lvl="1" indent="-423216">
              <a:spcBef>
                <a:spcPts val="2133"/>
              </a:spcBef>
              <a:spcAft>
                <a:spcPts val="0"/>
              </a:spcAft>
              <a:buSzPts val="1400"/>
              <a:buChar char="○"/>
              <a:defRPr/>
            </a:lvl2pPr>
            <a:lvl3pPr marL="1828301" lvl="2" indent="-423216">
              <a:spcBef>
                <a:spcPts val="2133"/>
              </a:spcBef>
              <a:spcAft>
                <a:spcPts val="0"/>
              </a:spcAft>
              <a:buSzPts val="1400"/>
              <a:buChar char="■"/>
              <a:defRPr/>
            </a:lvl3pPr>
            <a:lvl4pPr marL="2437738" lvl="3" indent="-423216">
              <a:spcBef>
                <a:spcPts val="2133"/>
              </a:spcBef>
              <a:spcAft>
                <a:spcPts val="0"/>
              </a:spcAft>
              <a:buSzPts val="1400"/>
              <a:buChar char="●"/>
              <a:defRPr/>
            </a:lvl4pPr>
            <a:lvl5pPr marL="3047164" lvl="4" indent="-423216">
              <a:spcBef>
                <a:spcPts val="2133"/>
              </a:spcBef>
              <a:spcAft>
                <a:spcPts val="0"/>
              </a:spcAft>
              <a:buSzPts val="1400"/>
              <a:buChar char="○"/>
              <a:defRPr/>
            </a:lvl5pPr>
            <a:lvl6pPr marL="3656591" lvl="5" indent="-423216">
              <a:spcBef>
                <a:spcPts val="2133"/>
              </a:spcBef>
              <a:spcAft>
                <a:spcPts val="0"/>
              </a:spcAft>
              <a:buSzPts val="1400"/>
              <a:buChar char="■"/>
              <a:defRPr/>
            </a:lvl6pPr>
            <a:lvl7pPr marL="4266027" lvl="6" indent="-423216">
              <a:spcBef>
                <a:spcPts val="2133"/>
              </a:spcBef>
              <a:spcAft>
                <a:spcPts val="0"/>
              </a:spcAft>
              <a:buSzPts val="1400"/>
              <a:buChar char="●"/>
              <a:defRPr/>
            </a:lvl7pPr>
            <a:lvl8pPr marL="4875459" lvl="7" indent="-423216">
              <a:spcBef>
                <a:spcPts val="2133"/>
              </a:spcBef>
              <a:spcAft>
                <a:spcPts val="0"/>
              </a:spcAft>
              <a:buSzPts val="1400"/>
              <a:buChar char="○"/>
              <a:defRPr/>
            </a:lvl8pPr>
            <a:lvl9pPr marL="5484902" lvl="8" indent="-423216">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42284174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121870" tIns="121870" rIns="121870" bIns="121870" anchor="ctr" anchorCtr="0"/>
          <a:lstStyle>
            <a:lvl1pPr marL="609427" lvl="0" indent="-30471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6520092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121870" tIns="121870" rIns="121870" bIns="121870"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121870" tIns="121870" rIns="121870" bIns="121870" anchor="t" anchorCtr="0"/>
          <a:lstStyle>
            <a:lvl1pPr marL="609427" lvl="0" indent="-457071" algn="ctr">
              <a:spcBef>
                <a:spcPts val="0"/>
              </a:spcBef>
              <a:spcAft>
                <a:spcPts val="0"/>
              </a:spcAft>
              <a:buSzPts val="1800"/>
              <a:buChar char="●"/>
              <a:defRPr/>
            </a:lvl1pPr>
            <a:lvl2pPr marL="1218870" lvl="1" indent="-423216" algn="ctr">
              <a:spcBef>
                <a:spcPts val="2133"/>
              </a:spcBef>
              <a:spcAft>
                <a:spcPts val="0"/>
              </a:spcAft>
              <a:buSzPts val="1400"/>
              <a:buChar char="○"/>
              <a:defRPr/>
            </a:lvl2pPr>
            <a:lvl3pPr marL="1828301" lvl="2" indent="-423216" algn="ctr">
              <a:spcBef>
                <a:spcPts val="2133"/>
              </a:spcBef>
              <a:spcAft>
                <a:spcPts val="0"/>
              </a:spcAft>
              <a:buSzPts val="1400"/>
              <a:buChar char="■"/>
              <a:defRPr/>
            </a:lvl3pPr>
            <a:lvl4pPr marL="2437738" lvl="3" indent="-423216" algn="ctr">
              <a:spcBef>
                <a:spcPts val="2133"/>
              </a:spcBef>
              <a:spcAft>
                <a:spcPts val="0"/>
              </a:spcAft>
              <a:buSzPts val="1400"/>
              <a:buChar char="●"/>
              <a:defRPr/>
            </a:lvl4pPr>
            <a:lvl5pPr marL="3047164" lvl="4" indent="-423216" algn="ctr">
              <a:spcBef>
                <a:spcPts val="2133"/>
              </a:spcBef>
              <a:spcAft>
                <a:spcPts val="0"/>
              </a:spcAft>
              <a:buSzPts val="1400"/>
              <a:buChar char="○"/>
              <a:defRPr/>
            </a:lvl5pPr>
            <a:lvl6pPr marL="3656591" lvl="5" indent="-423216" algn="ctr">
              <a:spcBef>
                <a:spcPts val="2133"/>
              </a:spcBef>
              <a:spcAft>
                <a:spcPts val="0"/>
              </a:spcAft>
              <a:buSzPts val="1400"/>
              <a:buChar char="■"/>
              <a:defRPr/>
            </a:lvl6pPr>
            <a:lvl7pPr marL="4266027" lvl="6" indent="-423216" algn="ctr">
              <a:spcBef>
                <a:spcPts val="2133"/>
              </a:spcBef>
              <a:spcAft>
                <a:spcPts val="0"/>
              </a:spcAft>
              <a:buSzPts val="1400"/>
              <a:buChar char="●"/>
              <a:defRPr/>
            </a:lvl7pPr>
            <a:lvl8pPr marL="4875459" lvl="7" indent="-423216" algn="ctr">
              <a:spcBef>
                <a:spcPts val="2133"/>
              </a:spcBef>
              <a:spcAft>
                <a:spcPts val="0"/>
              </a:spcAft>
              <a:buSzPts val="1400"/>
              <a:buChar char="○"/>
              <a:defRPr/>
            </a:lvl8pPr>
            <a:lvl9pPr marL="5484902" lvl="8" indent="-423216"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40308860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121870" tIns="121870" rIns="121870" bIns="12187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28652169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121873" tIns="121873" rIns="121873" bIns="121873" anchor="b" anchorCtr="0"/>
          <a:lstStyle>
            <a:lvl1pPr lvl="0" algn="ctr">
              <a:spcBef>
                <a:spcPts val="0"/>
              </a:spcBef>
              <a:spcAft>
                <a:spcPts val="0"/>
              </a:spcAft>
              <a:buSzPts val="5200"/>
              <a:buNone/>
              <a:defRPr sz="6900"/>
            </a:lvl1pPr>
            <a:lvl2pPr lvl="1" algn="ctr">
              <a:spcBef>
                <a:spcPts val="0"/>
              </a:spcBef>
              <a:spcAft>
                <a:spcPts val="0"/>
              </a:spcAft>
              <a:buSzPts val="5200"/>
              <a:buNone/>
              <a:defRPr sz="6900"/>
            </a:lvl2pPr>
            <a:lvl3pPr lvl="2" algn="ctr">
              <a:spcBef>
                <a:spcPts val="0"/>
              </a:spcBef>
              <a:spcAft>
                <a:spcPts val="0"/>
              </a:spcAft>
              <a:buSzPts val="5200"/>
              <a:buNone/>
              <a:defRPr sz="6900"/>
            </a:lvl3pPr>
            <a:lvl4pPr lvl="3" algn="ctr">
              <a:spcBef>
                <a:spcPts val="0"/>
              </a:spcBef>
              <a:spcAft>
                <a:spcPts val="0"/>
              </a:spcAft>
              <a:buSzPts val="5200"/>
              <a:buNone/>
              <a:defRPr sz="6900"/>
            </a:lvl4pPr>
            <a:lvl5pPr lvl="4" algn="ctr">
              <a:spcBef>
                <a:spcPts val="0"/>
              </a:spcBef>
              <a:spcAft>
                <a:spcPts val="0"/>
              </a:spcAft>
              <a:buSzPts val="5200"/>
              <a:buNone/>
              <a:defRPr sz="6900"/>
            </a:lvl5pPr>
            <a:lvl6pPr lvl="5" algn="ctr">
              <a:spcBef>
                <a:spcPts val="0"/>
              </a:spcBef>
              <a:spcAft>
                <a:spcPts val="0"/>
              </a:spcAft>
              <a:buSzPts val="5200"/>
              <a:buNone/>
              <a:defRPr sz="6900"/>
            </a:lvl6pPr>
            <a:lvl7pPr lvl="6" algn="ctr">
              <a:spcBef>
                <a:spcPts val="0"/>
              </a:spcBef>
              <a:spcAft>
                <a:spcPts val="0"/>
              </a:spcAft>
              <a:buSzPts val="5200"/>
              <a:buNone/>
              <a:defRPr sz="6900"/>
            </a:lvl7pPr>
            <a:lvl8pPr lvl="7" algn="ctr">
              <a:spcBef>
                <a:spcPts val="0"/>
              </a:spcBef>
              <a:spcAft>
                <a:spcPts val="0"/>
              </a:spcAft>
              <a:buSzPts val="5200"/>
              <a:buNone/>
              <a:defRPr sz="6900"/>
            </a:lvl8pPr>
            <a:lvl9pPr lvl="8" algn="ctr">
              <a:spcBef>
                <a:spcPts val="0"/>
              </a:spcBef>
              <a:spcAft>
                <a:spcPts val="0"/>
              </a:spcAft>
              <a:buSzPts val="5200"/>
              <a:buNone/>
              <a:defRPr sz="6900"/>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121873" tIns="121873" rIns="121873" bIns="121873" anchor="t" anchorCtr="0"/>
          <a:lstStyle>
            <a:lvl1pPr lvl="0" algn="ctr">
              <a:lnSpc>
                <a:spcPct val="100000"/>
              </a:lnSpc>
              <a:spcBef>
                <a:spcPts val="0"/>
              </a:spcBef>
              <a:spcAft>
                <a:spcPts val="0"/>
              </a:spcAft>
              <a:buSzPts val="2800"/>
              <a:buNone/>
              <a:defRPr sz="3700"/>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22070132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121873" tIns="121873" rIns="121873" bIns="121873"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121873" tIns="121873" rIns="121873" bIns="121873" anchor="t" anchorCtr="0"/>
          <a:lstStyle>
            <a:lvl1pPr marL="609443" lvl="0" indent="-423227">
              <a:spcBef>
                <a:spcPts val="0"/>
              </a:spcBef>
              <a:spcAft>
                <a:spcPts val="0"/>
              </a:spcAft>
              <a:buSzPts val="1400"/>
              <a:buChar char="●"/>
              <a:defRPr sz="1900"/>
            </a:lvl1pPr>
            <a:lvl2pPr marL="1218900" lvl="1" indent="-406301">
              <a:spcBef>
                <a:spcPts val="2133"/>
              </a:spcBef>
              <a:spcAft>
                <a:spcPts val="0"/>
              </a:spcAft>
              <a:buSzPts val="1200"/>
              <a:buChar char="○"/>
              <a:defRPr sz="1600"/>
            </a:lvl2pPr>
            <a:lvl3pPr marL="1828346" lvl="2" indent="-406301">
              <a:spcBef>
                <a:spcPts val="2133"/>
              </a:spcBef>
              <a:spcAft>
                <a:spcPts val="0"/>
              </a:spcAft>
              <a:buSzPts val="1200"/>
              <a:buChar char="■"/>
              <a:defRPr sz="1600"/>
            </a:lvl3pPr>
            <a:lvl4pPr marL="2437798" lvl="3" indent="-406301">
              <a:spcBef>
                <a:spcPts val="2133"/>
              </a:spcBef>
              <a:spcAft>
                <a:spcPts val="0"/>
              </a:spcAft>
              <a:buSzPts val="1200"/>
              <a:buChar char="●"/>
              <a:defRPr sz="1600"/>
            </a:lvl4pPr>
            <a:lvl5pPr marL="3047240" lvl="4" indent="-406301">
              <a:spcBef>
                <a:spcPts val="2133"/>
              </a:spcBef>
              <a:spcAft>
                <a:spcPts val="0"/>
              </a:spcAft>
              <a:buSzPts val="1200"/>
              <a:buChar char="○"/>
              <a:defRPr sz="1600"/>
            </a:lvl5pPr>
            <a:lvl6pPr marL="3656683" lvl="5" indent="-406301">
              <a:spcBef>
                <a:spcPts val="2133"/>
              </a:spcBef>
              <a:spcAft>
                <a:spcPts val="0"/>
              </a:spcAft>
              <a:buSzPts val="1200"/>
              <a:buChar char="■"/>
              <a:defRPr sz="1600"/>
            </a:lvl6pPr>
            <a:lvl7pPr marL="4266133" lvl="6" indent="-406301">
              <a:spcBef>
                <a:spcPts val="2133"/>
              </a:spcBef>
              <a:spcAft>
                <a:spcPts val="0"/>
              </a:spcAft>
              <a:buSzPts val="1200"/>
              <a:buChar char="●"/>
              <a:defRPr sz="1600"/>
            </a:lvl7pPr>
            <a:lvl8pPr marL="4875581" lvl="7" indent="-406301">
              <a:spcBef>
                <a:spcPts val="2133"/>
              </a:spcBef>
              <a:spcAft>
                <a:spcPts val="0"/>
              </a:spcAft>
              <a:buSzPts val="1200"/>
              <a:buChar char="○"/>
              <a:defRPr sz="1600"/>
            </a:lvl8pPr>
            <a:lvl9pPr marL="5485038" lvl="8" indent="-406301">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121873" tIns="121873" rIns="121873" bIns="121873" anchor="t" anchorCtr="0"/>
          <a:lstStyle>
            <a:lvl1pPr marL="609443" lvl="0" indent="-423227">
              <a:spcBef>
                <a:spcPts val="0"/>
              </a:spcBef>
              <a:spcAft>
                <a:spcPts val="0"/>
              </a:spcAft>
              <a:buSzPts val="1400"/>
              <a:buChar char="●"/>
              <a:defRPr sz="1900"/>
            </a:lvl1pPr>
            <a:lvl2pPr marL="1218900" lvl="1" indent="-406301">
              <a:spcBef>
                <a:spcPts val="2133"/>
              </a:spcBef>
              <a:spcAft>
                <a:spcPts val="0"/>
              </a:spcAft>
              <a:buSzPts val="1200"/>
              <a:buChar char="○"/>
              <a:defRPr sz="1600"/>
            </a:lvl2pPr>
            <a:lvl3pPr marL="1828346" lvl="2" indent="-406301">
              <a:spcBef>
                <a:spcPts val="2133"/>
              </a:spcBef>
              <a:spcAft>
                <a:spcPts val="0"/>
              </a:spcAft>
              <a:buSzPts val="1200"/>
              <a:buChar char="■"/>
              <a:defRPr sz="1600"/>
            </a:lvl3pPr>
            <a:lvl4pPr marL="2437798" lvl="3" indent="-406301">
              <a:spcBef>
                <a:spcPts val="2133"/>
              </a:spcBef>
              <a:spcAft>
                <a:spcPts val="0"/>
              </a:spcAft>
              <a:buSzPts val="1200"/>
              <a:buChar char="●"/>
              <a:defRPr sz="1600"/>
            </a:lvl4pPr>
            <a:lvl5pPr marL="3047240" lvl="4" indent="-406301">
              <a:spcBef>
                <a:spcPts val="2133"/>
              </a:spcBef>
              <a:spcAft>
                <a:spcPts val="0"/>
              </a:spcAft>
              <a:buSzPts val="1200"/>
              <a:buChar char="○"/>
              <a:defRPr sz="1600"/>
            </a:lvl5pPr>
            <a:lvl6pPr marL="3656683" lvl="5" indent="-406301">
              <a:spcBef>
                <a:spcPts val="2133"/>
              </a:spcBef>
              <a:spcAft>
                <a:spcPts val="0"/>
              </a:spcAft>
              <a:buSzPts val="1200"/>
              <a:buChar char="■"/>
              <a:defRPr sz="1600"/>
            </a:lvl6pPr>
            <a:lvl7pPr marL="4266133" lvl="6" indent="-406301">
              <a:spcBef>
                <a:spcPts val="2133"/>
              </a:spcBef>
              <a:spcAft>
                <a:spcPts val="0"/>
              </a:spcAft>
              <a:buSzPts val="1200"/>
              <a:buChar char="●"/>
              <a:defRPr sz="1600"/>
            </a:lvl7pPr>
            <a:lvl8pPr marL="4875581" lvl="7" indent="-406301">
              <a:spcBef>
                <a:spcPts val="2133"/>
              </a:spcBef>
              <a:spcAft>
                <a:spcPts val="0"/>
              </a:spcAft>
              <a:buSzPts val="1200"/>
              <a:buChar char="○"/>
              <a:defRPr sz="1600"/>
            </a:lvl8pPr>
            <a:lvl9pPr marL="5485038" lvl="8" indent="-406301">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36001913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121873" tIns="121873" rIns="121873" bIns="121873"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6893893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121873" tIns="121873" rIns="121873" bIns="121873"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121873" tIns="121873" rIns="121873" bIns="121873" anchor="t" anchorCtr="0"/>
          <a:lstStyle>
            <a:lvl1pPr marL="609443" lvl="0" indent="-406301">
              <a:spcBef>
                <a:spcPts val="0"/>
              </a:spcBef>
              <a:spcAft>
                <a:spcPts val="0"/>
              </a:spcAft>
              <a:buSzPts val="1200"/>
              <a:buChar char="●"/>
              <a:defRPr sz="1600"/>
            </a:lvl1pPr>
            <a:lvl2pPr marL="1218900" lvl="1" indent="-406301">
              <a:spcBef>
                <a:spcPts val="2133"/>
              </a:spcBef>
              <a:spcAft>
                <a:spcPts val="0"/>
              </a:spcAft>
              <a:buSzPts val="1200"/>
              <a:buChar char="○"/>
              <a:defRPr sz="1600"/>
            </a:lvl2pPr>
            <a:lvl3pPr marL="1828346" lvl="2" indent="-406301">
              <a:spcBef>
                <a:spcPts val="2133"/>
              </a:spcBef>
              <a:spcAft>
                <a:spcPts val="0"/>
              </a:spcAft>
              <a:buSzPts val="1200"/>
              <a:buChar char="■"/>
              <a:defRPr sz="1600"/>
            </a:lvl3pPr>
            <a:lvl4pPr marL="2437798" lvl="3" indent="-406301">
              <a:spcBef>
                <a:spcPts val="2133"/>
              </a:spcBef>
              <a:spcAft>
                <a:spcPts val="0"/>
              </a:spcAft>
              <a:buSzPts val="1200"/>
              <a:buChar char="●"/>
              <a:defRPr sz="1600"/>
            </a:lvl4pPr>
            <a:lvl5pPr marL="3047240" lvl="4" indent="-406301">
              <a:spcBef>
                <a:spcPts val="2133"/>
              </a:spcBef>
              <a:spcAft>
                <a:spcPts val="0"/>
              </a:spcAft>
              <a:buSzPts val="1200"/>
              <a:buChar char="○"/>
              <a:defRPr sz="1600"/>
            </a:lvl5pPr>
            <a:lvl6pPr marL="3656683" lvl="5" indent="-406301">
              <a:spcBef>
                <a:spcPts val="2133"/>
              </a:spcBef>
              <a:spcAft>
                <a:spcPts val="0"/>
              </a:spcAft>
              <a:buSzPts val="1200"/>
              <a:buChar char="■"/>
              <a:defRPr sz="1600"/>
            </a:lvl6pPr>
            <a:lvl7pPr marL="4266133" lvl="6" indent="-406301">
              <a:spcBef>
                <a:spcPts val="2133"/>
              </a:spcBef>
              <a:spcAft>
                <a:spcPts val="0"/>
              </a:spcAft>
              <a:buSzPts val="1200"/>
              <a:buChar char="●"/>
              <a:defRPr sz="1600"/>
            </a:lvl7pPr>
            <a:lvl8pPr marL="4875581" lvl="7" indent="-406301">
              <a:spcBef>
                <a:spcPts val="2133"/>
              </a:spcBef>
              <a:spcAft>
                <a:spcPts val="0"/>
              </a:spcAft>
              <a:buSzPts val="1200"/>
              <a:buChar char="○"/>
              <a:defRPr sz="1600"/>
            </a:lvl8pPr>
            <a:lvl9pPr marL="5485038" lvl="8" indent="-406301">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48750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04" tIns="91404" rIns="91404" bIns="91404"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04" tIns="91404" rIns="91404" bIns="91404" anchor="t" anchorCtr="0"/>
          <a:lstStyle>
            <a:lvl1pPr marL="609427" lvl="0" indent="-423216">
              <a:spcBef>
                <a:spcPts val="0"/>
              </a:spcBef>
              <a:spcAft>
                <a:spcPts val="0"/>
              </a:spcAft>
              <a:buSzPts val="1400"/>
              <a:buChar char="●"/>
              <a:defRPr sz="1900"/>
            </a:lvl1pPr>
            <a:lvl2pPr marL="1218870" lvl="1" indent="-406291">
              <a:spcBef>
                <a:spcPts val="2133"/>
              </a:spcBef>
              <a:spcAft>
                <a:spcPts val="0"/>
              </a:spcAft>
              <a:buSzPts val="1200"/>
              <a:buChar char="○"/>
              <a:defRPr sz="1600"/>
            </a:lvl2pPr>
            <a:lvl3pPr marL="1828301" lvl="2" indent="-406291">
              <a:spcBef>
                <a:spcPts val="2133"/>
              </a:spcBef>
              <a:spcAft>
                <a:spcPts val="0"/>
              </a:spcAft>
              <a:buSzPts val="1200"/>
              <a:buChar char="■"/>
              <a:defRPr sz="1600"/>
            </a:lvl3pPr>
            <a:lvl4pPr marL="2437738" lvl="3" indent="-406291">
              <a:spcBef>
                <a:spcPts val="2133"/>
              </a:spcBef>
              <a:spcAft>
                <a:spcPts val="0"/>
              </a:spcAft>
              <a:buSzPts val="1200"/>
              <a:buChar char="●"/>
              <a:defRPr sz="1600"/>
            </a:lvl4pPr>
            <a:lvl5pPr marL="3047164" lvl="4" indent="-406291">
              <a:spcBef>
                <a:spcPts val="2133"/>
              </a:spcBef>
              <a:spcAft>
                <a:spcPts val="0"/>
              </a:spcAft>
              <a:buSzPts val="1200"/>
              <a:buChar char="○"/>
              <a:defRPr sz="1600"/>
            </a:lvl5pPr>
            <a:lvl6pPr marL="3656591" lvl="5" indent="-406291">
              <a:spcBef>
                <a:spcPts val="2133"/>
              </a:spcBef>
              <a:spcAft>
                <a:spcPts val="0"/>
              </a:spcAft>
              <a:buSzPts val="1200"/>
              <a:buChar char="■"/>
              <a:defRPr sz="1600"/>
            </a:lvl6pPr>
            <a:lvl7pPr marL="4266027" lvl="6" indent="-406291">
              <a:spcBef>
                <a:spcPts val="2133"/>
              </a:spcBef>
              <a:spcAft>
                <a:spcPts val="0"/>
              </a:spcAft>
              <a:buSzPts val="1200"/>
              <a:buChar char="●"/>
              <a:defRPr sz="1600"/>
            </a:lvl7pPr>
            <a:lvl8pPr marL="4875459" lvl="7" indent="-406291">
              <a:spcBef>
                <a:spcPts val="2133"/>
              </a:spcBef>
              <a:spcAft>
                <a:spcPts val="0"/>
              </a:spcAft>
              <a:buSzPts val="1200"/>
              <a:buChar char="○"/>
              <a:defRPr sz="1600"/>
            </a:lvl8pPr>
            <a:lvl9pPr marL="5484902" lvl="8" indent="-406291">
              <a:spcBef>
                <a:spcPts val="2133"/>
              </a:spcBef>
              <a:spcAft>
                <a:spcPts val="2133"/>
              </a:spcAft>
              <a:buSzPts val="1200"/>
              <a:buChar char="■"/>
              <a:defRPr sz="1600"/>
            </a:lvl9pPr>
          </a:lstStyle>
          <a:p>
            <a:pPr lvl="0"/>
            <a:r>
              <a:rPr lang="en-US"/>
              <a:t>Edit Master text styles</a:t>
            </a: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04" tIns="91404" rIns="91404" bIns="91404" anchor="t" anchorCtr="0"/>
          <a:lstStyle>
            <a:lvl1pPr marL="609427" lvl="0" indent="-423216">
              <a:spcBef>
                <a:spcPts val="0"/>
              </a:spcBef>
              <a:spcAft>
                <a:spcPts val="0"/>
              </a:spcAft>
              <a:buSzPts val="1400"/>
              <a:buChar char="●"/>
              <a:defRPr sz="1900"/>
            </a:lvl1pPr>
            <a:lvl2pPr marL="1218870" lvl="1" indent="-406291">
              <a:spcBef>
                <a:spcPts val="2133"/>
              </a:spcBef>
              <a:spcAft>
                <a:spcPts val="0"/>
              </a:spcAft>
              <a:buSzPts val="1200"/>
              <a:buChar char="○"/>
              <a:defRPr sz="1600"/>
            </a:lvl2pPr>
            <a:lvl3pPr marL="1828301" lvl="2" indent="-406291">
              <a:spcBef>
                <a:spcPts val="2133"/>
              </a:spcBef>
              <a:spcAft>
                <a:spcPts val="0"/>
              </a:spcAft>
              <a:buSzPts val="1200"/>
              <a:buChar char="■"/>
              <a:defRPr sz="1600"/>
            </a:lvl3pPr>
            <a:lvl4pPr marL="2437738" lvl="3" indent="-406291">
              <a:spcBef>
                <a:spcPts val="2133"/>
              </a:spcBef>
              <a:spcAft>
                <a:spcPts val="0"/>
              </a:spcAft>
              <a:buSzPts val="1200"/>
              <a:buChar char="●"/>
              <a:defRPr sz="1600"/>
            </a:lvl4pPr>
            <a:lvl5pPr marL="3047164" lvl="4" indent="-406291">
              <a:spcBef>
                <a:spcPts val="2133"/>
              </a:spcBef>
              <a:spcAft>
                <a:spcPts val="0"/>
              </a:spcAft>
              <a:buSzPts val="1200"/>
              <a:buChar char="○"/>
              <a:defRPr sz="1600"/>
            </a:lvl5pPr>
            <a:lvl6pPr marL="3656591" lvl="5" indent="-406291">
              <a:spcBef>
                <a:spcPts val="2133"/>
              </a:spcBef>
              <a:spcAft>
                <a:spcPts val="0"/>
              </a:spcAft>
              <a:buSzPts val="1200"/>
              <a:buChar char="■"/>
              <a:defRPr sz="1600"/>
            </a:lvl6pPr>
            <a:lvl7pPr marL="4266027" lvl="6" indent="-406291">
              <a:spcBef>
                <a:spcPts val="2133"/>
              </a:spcBef>
              <a:spcAft>
                <a:spcPts val="0"/>
              </a:spcAft>
              <a:buSzPts val="1200"/>
              <a:buChar char="●"/>
              <a:defRPr sz="1600"/>
            </a:lvl7pPr>
            <a:lvl8pPr marL="4875459" lvl="7" indent="-406291">
              <a:spcBef>
                <a:spcPts val="2133"/>
              </a:spcBef>
              <a:spcAft>
                <a:spcPts val="0"/>
              </a:spcAft>
              <a:buSzPts val="1200"/>
              <a:buChar char="○"/>
              <a:defRPr sz="1600"/>
            </a:lvl8pPr>
            <a:lvl9pPr marL="5484902" lvl="8" indent="-406291">
              <a:spcBef>
                <a:spcPts val="2133"/>
              </a:spcBef>
              <a:spcAft>
                <a:spcPts val="2133"/>
              </a:spcAft>
              <a:buSzPts val="1200"/>
              <a:buChar char="■"/>
              <a:defRPr sz="1600"/>
            </a:lvl9pPr>
          </a:lstStyle>
          <a:p>
            <a:pPr lvl="0"/>
            <a:r>
              <a:rPr lang="en-US"/>
              <a:t>Edit Master text styles</a:t>
            </a: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1273087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121873" tIns="121873" rIns="121873" bIns="121873"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3676232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873" tIns="121873" rIns="121873" bIns="121873" anchor="ctr" anchorCtr="0">
            <a:noAutofit/>
          </a:bodyPr>
          <a:lstStyle/>
          <a:p>
            <a:endParaRPr sz="19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121873" tIns="121873" rIns="121873" bIns="121873"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121873" tIns="121873" rIns="121873" bIns="121873"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121873" tIns="121873" rIns="121873" bIns="121873" anchor="ctr" anchorCtr="0"/>
          <a:lstStyle>
            <a:lvl1pPr marL="609443" lvl="0" indent="-457083">
              <a:spcBef>
                <a:spcPts val="0"/>
              </a:spcBef>
              <a:spcAft>
                <a:spcPts val="0"/>
              </a:spcAft>
              <a:buSzPts val="1800"/>
              <a:buChar char="●"/>
              <a:defRPr/>
            </a:lvl1pPr>
            <a:lvl2pPr marL="1218900" lvl="1" indent="-423227">
              <a:spcBef>
                <a:spcPts val="2133"/>
              </a:spcBef>
              <a:spcAft>
                <a:spcPts val="0"/>
              </a:spcAft>
              <a:buSzPts val="1400"/>
              <a:buChar char="○"/>
              <a:defRPr/>
            </a:lvl2pPr>
            <a:lvl3pPr marL="1828346" lvl="2" indent="-423227">
              <a:spcBef>
                <a:spcPts val="2133"/>
              </a:spcBef>
              <a:spcAft>
                <a:spcPts val="0"/>
              </a:spcAft>
              <a:buSzPts val="1400"/>
              <a:buChar char="■"/>
              <a:defRPr/>
            </a:lvl3pPr>
            <a:lvl4pPr marL="2437798" lvl="3" indent="-423227">
              <a:spcBef>
                <a:spcPts val="2133"/>
              </a:spcBef>
              <a:spcAft>
                <a:spcPts val="0"/>
              </a:spcAft>
              <a:buSzPts val="1400"/>
              <a:buChar char="●"/>
              <a:defRPr/>
            </a:lvl4pPr>
            <a:lvl5pPr marL="3047240" lvl="4" indent="-423227">
              <a:spcBef>
                <a:spcPts val="2133"/>
              </a:spcBef>
              <a:spcAft>
                <a:spcPts val="0"/>
              </a:spcAft>
              <a:buSzPts val="1400"/>
              <a:buChar char="○"/>
              <a:defRPr/>
            </a:lvl5pPr>
            <a:lvl6pPr marL="3656683" lvl="5" indent="-423227">
              <a:spcBef>
                <a:spcPts val="2133"/>
              </a:spcBef>
              <a:spcAft>
                <a:spcPts val="0"/>
              </a:spcAft>
              <a:buSzPts val="1400"/>
              <a:buChar char="■"/>
              <a:defRPr/>
            </a:lvl6pPr>
            <a:lvl7pPr marL="4266133" lvl="6" indent="-423227">
              <a:spcBef>
                <a:spcPts val="2133"/>
              </a:spcBef>
              <a:spcAft>
                <a:spcPts val="0"/>
              </a:spcAft>
              <a:buSzPts val="1400"/>
              <a:buChar char="●"/>
              <a:defRPr/>
            </a:lvl7pPr>
            <a:lvl8pPr marL="4875581" lvl="7" indent="-423227">
              <a:spcBef>
                <a:spcPts val="2133"/>
              </a:spcBef>
              <a:spcAft>
                <a:spcPts val="0"/>
              </a:spcAft>
              <a:buSzPts val="1400"/>
              <a:buChar char="○"/>
              <a:defRPr/>
            </a:lvl8pPr>
            <a:lvl9pPr marL="5485038" lvl="8" indent="-423227">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27674740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121873" tIns="121873" rIns="121873" bIns="121873" anchor="ctr" anchorCtr="0"/>
          <a:lstStyle>
            <a:lvl1pPr marL="609443" lvl="0" indent="-30472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2316133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121873" tIns="121873" rIns="121873" bIns="121873"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121873" tIns="121873" rIns="121873" bIns="121873" anchor="t" anchorCtr="0"/>
          <a:lstStyle>
            <a:lvl1pPr marL="609443" lvl="0" indent="-457083" algn="ctr">
              <a:spcBef>
                <a:spcPts val="0"/>
              </a:spcBef>
              <a:spcAft>
                <a:spcPts val="0"/>
              </a:spcAft>
              <a:buSzPts val="1800"/>
              <a:buChar char="●"/>
              <a:defRPr/>
            </a:lvl1pPr>
            <a:lvl2pPr marL="1218900" lvl="1" indent="-423227" algn="ctr">
              <a:spcBef>
                <a:spcPts val="2133"/>
              </a:spcBef>
              <a:spcAft>
                <a:spcPts val="0"/>
              </a:spcAft>
              <a:buSzPts val="1400"/>
              <a:buChar char="○"/>
              <a:defRPr/>
            </a:lvl2pPr>
            <a:lvl3pPr marL="1828346" lvl="2" indent="-423227" algn="ctr">
              <a:spcBef>
                <a:spcPts val="2133"/>
              </a:spcBef>
              <a:spcAft>
                <a:spcPts val="0"/>
              </a:spcAft>
              <a:buSzPts val="1400"/>
              <a:buChar char="■"/>
              <a:defRPr/>
            </a:lvl3pPr>
            <a:lvl4pPr marL="2437798" lvl="3" indent="-423227" algn="ctr">
              <a:spcBef>
                <a:spcPts val="2133"/>
              </a:spcBef>
              <a:spcAft>
                <a:spcPts val="0"/>
              </a:spcAft>
              <a:buSzPts val="1400"/>
              <a:buChar char="●"/>
              <a:defRPr/>
            </a:lvl4pPr>
            <a:lvl5pPr marL="3047240" lvl="4" indent="-423227" algn="ctr">
              <a:spcBef>
                <a:spcPts val="2133"/>
              </a:spcBef>
              <a:spcAft>
                <a:spcPts val="0"/>
              </a:spcAft>
              <a:buSzPts val="1400"/>
              <a:buChar char="○"/>
              <a:defRPr/>
            </a:lvl5pPr>
            <a:lvl6pPr marL="3656683" lvl="5" indent="-423227" algn="ctr">
              <a:spcBef>
                <a:spcPts val="2133"/>
              </a:spcBef>
              <a:spcAft>
                <a:spcPts val="0"/>
              </a:spcAft>
              <a:buSzPts val="1400"/>
              <a:buChar char="■"/>
              <a:defRPr/>
            </a:lvl6pPr>
            <a:lvl7pPr marL="4266133" lvl="6" indent="-423227" algn="ctr">
              <a:spcBef>
                <a:spcPts val="2133"/>
              </a:spcBef>
              <a:spcAft>
                <a:spcPts val="0"/>
              </a:spcAft>
              <a:buSzPts val="1400"/>
              <a:buChar char="●"/>
              <a:defRPr/>
            </a:lvl7pPr>
            <a:lvl8pPr marL="4875581" lvl="7" indent="-423227" algn="ctr">
              <a:spcBef>
                <a:spcPts val="2133"/>
              </a:spcBef>
              <a:spcAft>
                <a:spcPts val="0"/>
              </a:spcAft>
              <a:buSzPts val="1400"/>
              <a:buChar char="○"/>
              <a:defRPr/>
            </a:lvl8pPr>
            <a:lvl9pPr marL="5485038" lvl="8" indent="-423227"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5625870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121873" tIns="121873" rIns="121873" bIns="121873"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24888113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121878" tIns="121878" rIns="121878" bIns="121878" anchor="b" anchorCtr="0"/>
          <a:lstStyle>
            <a:lvl1pPr lvl="0" algn="ctr">
              <a:spcBef>
                <a:spcPts val="0"/>
              </a:spcBef>
              <a:spcAft>
                <a:spcPts val="0"/>
              </a:spcAft>
              <a:buSzPts val="5200"/>
              <a:buNone/>
              <a:defRPr sz="6900"/>
            </a:lvl1pPr>
            <a:lvl2pPr lvl="1" algn="ctr">
              <a:spcBef>
                <a:spcPts val="0"/>
              </a:spcBef>
              <a:spcAft>
                <a:spcPts val="0"/>
              </a:spcAft>
              <a:buSzPts val="5200"/>
              <a:buNone/>
              <a:defRPr sz="6900"/>
            </a:lvl2pPr>
            <a:lvl3pPr lvl="2" algn="ctr">
              <a:spcBef>
                <a:spcPts val="0"/>
              </a:spcBef>
              <a:spcAft>
                <a:spcPts val="0"/>
              </a:spcAft>
              <a:buSzPts val="5200"/>
              <a:buNone/>
              <a:defRPr sz="6900"/>
            </a:lvl3pPr>
            <a:lvl4pPr lvl="3" algn="ctr">
              <a:spcBef>
                <a:spcPts val="0"/>
              </a:spcBef>
              <a:spcAft>
                <a:spcPts val="0"/>
              </a:spcAft>
              <a:buSzPts val="5200"/>
              <a:buNone/>
              <a:defRPr sz="6900"/>
            </a:lvl4pPr>
            <a:lvl5pPr lvl="4" algn="ctr">
              <a:spcBef>
                <a:spcPts val="0"/>
              </a:spcBef>
              <a:spcAft>
                <a:spcPts val="0"/>
              </a:spcAft>
              <a:buSzPts val="5200"/>
              <a:buNone/>
              <a:defRPr sz="6900"/>
            </a:lvl5pPr>
            <a:lvl6pPr lvl="5" algn="ctr">
              <a:spcBef>
                <a:spcPts val="0"/>
              </a:spcBef>
              <a:spcAft>
                <a:spcPts val="0"/>
              </a:spcAft>
              <a:buSzPts val="5200"/>
              <a:buNone/>
              <a:defRPr sz="6900"/>
            </a:lvl6pPr>
            <a:lvl7pPr lvl="6" algn="ctr">
              <a:spcBef>
                <a:spcPts val="0"/>
              </a:spcBef>
              <a:spcAft>
                <a:spcPts val="0"/>
              </a:spcAft>
              <a:buSzPts val="5200"/>
              <a:buNone/>
              <a:defRPr sz="6900"/>
            </a:lvl7pPr>
            <a:lvl8pPr lvl="7" algn="ctr">
              <a:spcBef>
                <a:spcPts val="0"/>
              </a:spcBef>
              <a:spcAft>
                <a:spcPts val="0"/>
              </a:spcAft>
              <a:buSzPts val="5200"/>
              <a:buNone/>
              <a:defRPr sz="6900"/>
            </a:lvl8pPr>
            <a:lvl9pPr lvl="8" algn="ctr">
              <a:spcBef>
                <a:spcPts val="0"/>
              </a:spcBef>
              <a:spcAft>
                <a:spcPts val="0"/>
              </a:spcAft>
              <a:buSzPts val="5200"/>
              <a:buNone/>
              <a:defRPr sz="6900"/>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121878" tIns="121878" rIns="121878" bIns="121878" anchor="t" anchorCtr="0"/>
          <a:lstStyle>
            <a:lvl1pPr lvl="0" algn="ctr">
              <a:lnSpc>
                <a:spcPct val="100000"/>
              </a:lnSpc>
              <a:spcBef>
                <a:spcPts val="0"/>
              </a:spcBef>
              <a:spcAft>
                <a:spcPts val="0"/>
              </a:spcAft>
              <a:buSzPts val="2800"/>
              <a:buNone/>
              <a:defRPr sz="3700"/>
            </a:lvl1pPr>
            <a:lvl2pPr lvl="1" algn="ctr">
              <a:lnSpc>
                <a:spcPct val="100000"/>
              </a:lnSpc>
              <a:spcBef>
                <a:spcPts val="0"/>
              </a:spcBef>
              <a:spcAft>
                <a:spcPts val="0"/>
              </a:spcAft>
              <a:buSzPts val="2800"/>
              <a:buNone/>
              <a:defRPr sz="3700"/>
            </a:lvl2pPr>
            <a:lvl3pPr lvl="2" algn="ctr">
              <a:lnSpc>
                <a:spcPct val="100000"/>
              </a:lnSpc>
              <a:spcBef>
                <a:spcPts val="0"/>
              </a:spcBef>
              <a:spcAft>
                <a:spcPts val="0"/>
              </a:spcAft>
              <a:buSzPts val="2800"/>
              <a:buNone/>
              <a:defRPr sz="3700"/>
            </a:lvl3pPr>
            <a:lvl4pPr lvl="3" algn="ctr">
              <a:lnSpc>
                <a:spcPct val="100000"/>
              </a:lnSpc>
              <a:spcBef>
                <a:spcPts val="0"/>
              </a:spcBef>
              <a:spcAft>
                <a:spcPts val="0"/>
              </a:spcAft>
              <a:buSzPts val="2800"/>
              <a:buNone/>
              <a:defRPr sz="3700"/>
            </a:lvl4pPr>
            <a:lvl5pPr lvl="4" algn="ctr">
              <a:lnSpc>
                <a:spcPct val="100000"/>
              </a:lnSpc>
              <a:spcBef>
                <a:spcPts val="0"/>
              </a:spcBef>
              <a:spcAft>
                <a:spcPts val="0"/>
              </a:spcAft>
              <a:buSzPts val="2800"/>
              <a:buNone/>
              <a:defRPr sz="3700"/>
            </a:lvl5pPr>
            <a:lvl6pPr lvl="5" algn="ctr">
              <a:lnSpc>
                <a:spcPct val="100000"/>
              </a:lnSpc>
              <a:spcBef>
                <a:spcPts val="0"/>
              </a:spcBef>
              <a:spcAft>
                <a:spcPts val="0"/>
              </a:spcAft>
              <a:buSzPts val="2800"/>
              <a:buNone/>
              <a:defRPr sz="3700"/>
            </a:lvl6pPr>
            <a:lvl7pPr lvl="6" algn="ctr">
              <a:lnSpc>
                <a:spcPct val="100000"/>
              </a:lnSpc>
              <a:spcBef>
                <a:spcPts val="0"/>
              </a:spcBef>
              <a:spcAft>
                <a:spcPts val="0"/>
              </a:spcAft>
              <a:buSzPts val="2800"/>
              <a:buNone/>
              <a:defRPr sz="3700"/>
            </a:lvl7pPr>
            <a:lvl8pPr lvl="7" algn="ctr">
              <a:lnSpc>
                <a:spcPct val="100000"/>
              </a:lnSpc>
              <a:spcBef>
                <a:spcPts val="0"/>
              </a:spcBef>
              <a:spcAft>
                <a:spcPts val="0"/>
              </a:spcAft>
              <a:buSzPts val="2800"/>
              <a:buNone/>
              <a:defRPr sz="3700"/>
            </a:lvl8pPr>
            <a:lvl9pPr lvl="8" algn="ctr">
              <a:lnSpc>
                <a:spcPct val="100000"/>
              </a:lnSpc>
              <a:spcBef>
                <a:spcPts val="0"/>
              </a:spcBef>
              <a:spcAft>
                <a:spcPts val="0"/>
              </a:spcAft>
              <a:buSzPts val="2800"/>
              <a:buNone/>
              <a:defRPr sz="3700"/>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121878" tIns="121878" rIns="121878" bIns="121878"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2037827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121878" tIns="121878" rIns="121878" bIns="121878"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121878" tIns="121878" rIns="121878" bIns="121878"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1796349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878" tIns="121878" rIns="121878" bIns="121878" anchor="ctr" anchorCtr="0">
            <a:noAutofit/>
          </a:bodyPr>
          <a:lstStyle/>
          <a:p>
            <a:endParaRPr sz="19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121878" tIns="121878" rIns="121878" bIns="121878"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121878" tIns="121878" rIns="121878" bIns="121878"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121878" tIns="121878" rIns="121878" bIns="121878" anchor="ctr" anchorCtr="0"/>
          <a:lstStyle>
            <a:lvl1pPr marL="609475" lvl="0" indent="-457107">
              <a:spcBef>
                <a:spcPts val="0"/>
              </a:spcBef>
              <a:spcAft>
                <a:spcPts val="0"/>
              </a:spcAft>
              <a:buSzPts val="1800"/>
              <a:buChar char="●"/>
              <a:defRPr/>
            </a:lvl1pPr>
            <a:lvl2pPr marL="1218960" lvl="1" indent="-423248">
              <a:spcBef>
                <a:spcPts val="2133"/>
              </a:spcBef>
              <a:spcAft>
                <a:spcPts val="0"/>
              </a:spcAft>
              <a:buSzPts val="1400"/>
              <a:buChar char="○"/>
              <a:defRPr/>
            </a:lvl2pPr>
            <a:lvl3pPr marL="1828437" lvl="2" indent="-423248">
              <a:spcBef>
                <a:spcPts val="2133"/>
              </a:spcBef>
              <a:spcAft>
                <a:spcPts val="0"/>
              </a:spcAft>
              <a:buSzPts val="1400"/>
              <a:buChar char="■"/>
              <a:defRPr/>
            </a:lvl3pPr>
            <a:lvl4pPr marL="2437918" lvl="3" indent="-423248">
              <a:spcBef>
                <a:spcPts val="2133"/>
              </a:spcBef>
              <a:spcAft>
                <a:spcPts val="0"/>
              </a:spcAft>
              <a:buSzPts val="1400"/>
              <a:buChar char="●"/>
              <a:defRPr/>
            </a:lvl4pPr>
            <a:lvl5pPr marL="3047392" lvl="4" indent="-423248">
              <a:spcBef>
                <a:spcPts val="2133"/>
              </a:spcBef>
              <a:spcAft>
                <a:spcPts val="0"/>
              </a:spcAft>
              <a:buSzPts val="1400"/>
              <a:buChar char="○"/>
              <a:defRPr/>
            </a:lvl5pPr>
            <a:lvl6pPr marL="3656867" lvl="5" indent="-423248">
              <a:spcBef>
                <a:spcPts val="2133"/>
              </a:spcBef>
              <a:spcAft>
                <a:spcPts val="0"/>
              </a:spcAft>
              <a:buSzPts val="1400"/>
              <a:buChar char="■"/>
              <a:defRPr/>
            </a:lvl6pPr>
            <a:lvl7pPr marL="4266347" lvl="6" indent="-423248">
              <a:spcBef>
                <a:spcPts val="2133"/>
              </a:spcBef>
              <a:spcAft>
                <a:spcPts val="0"/>
              </a:spcAft>
              <a:buSzPts val="1400"/>
              <a:buChar char="●"/>
              <a:defRPr/>
            </a:lvl7pPr>
            <a:lvl8pPr marL="4875825" lvl="7" indent="-423248">
              <a:spcBef>
                <a:spcPts val="2133"/>
              </a:spcBef>
              <a:spcAft>
                <a:spcPts val="0"/>
              </a:spcAft>
              <a:buSzPts val="1400"/>
              <a:buChar char="○"/>
              <a:defRPr/>
            </a:lvl8pPr>
            <a:lvl9pPr marL="5485310" lvl="8" indent="-423248">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121878" tIns="121878" rIns="121878" bIns="121878"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32667098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121878" tIns="121878" rIns="121878" bIns="121878" anchor="ctr" anchorCtr="0"/>
          <a:lstStyle>
            <a:lvl1pPr marL="609475" lvl="0" indent="-304736">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121878" tIns="121878" rIns="121878" bIns="121878"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34527618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121878" tIns="121878" rIns="121878" bIns="121878"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121878" tIns="121878" rIns="121878" bIns="121878" anchor="t" anchorCtr="0"/>
          <a:lstStyle>
            <a:lvl1pPr marL="609475" lvl="0" indent="-457107" algn="ctr">
              <a:spcBef>
                <a:spcPts val="0"/>
              </a:spcBef>
              <a:spcAft>
                <a:spcPts val="0"/>
              </a:spcAft>
              <a:buSzPts val="1800"/>
              <a:buChar char="●"/>
              <a:defRPr/>
            </a:lvl1pPr>
            <a:lvl2pPr marL="1218960" lvl="1" indent="-423248" algn="ctr">
              <a:spcBef>
                <a:spcPts val="2133"/>
              </a:spcBef>
              <a:spcAft>
                <a:spcPts val="0"/>
              </a:spcAft>
              <a:buSzPts val="1400"/>
              <a:buChar char="○"/>
              <a:defRPr/>
            </a:lvl2pPr>
            <a:lvl3pPr marL="1828437" lvl="2" indent="-423248" algn="ctr">
              <a:spcBef>
                <a:spcPts val="2133"/>
              </a:spcBef>
              <a:spcAft>
                <a:spcPts val="0"/>
              </a:spcAft>
              <a:buSzPts val="1400"/>
              <a:buChar char="■"/>
              <a:defRPr/>
            </a:lvl3pPr>
            <a:lvl4pPr marL="2437918" lvl="3" indent="-423248" algn="ctr">
              <a:spcBef>
                <a:spcPts val="2133"/>
              </a:spcBef>
              <a:spcAft>
                <a:spcPts val="0"/>
              </a:spcAft>
              <a:buSzPts val="1400"/>
              <a:buChar char="●"/>
              <a:defRPr/>
            </a:lvl4pPr>
            <a:lvl5pPr marL="3047392" lvl="4" indent="-423248" algn="ctr">
              <a:spcBef>
                <a:spcPts val="2133"/>
              </a:spcBef>
              <a:spcAft>
                <a:spcPts val="0"/>
              </a:spcAft>
              <a:buSzPts val="1400"/>
              <a:buChar char="○"/>
              <a:defRPr/>
            </a:lvl5pPr>
            <a:lvl6pPr marL="3656867" lvl="5" indent="-423248" algn="ctr">
              <a:spcBef>
                <a:spcPts val="2133"/>
              </a:spcBef>
              <a:spcAft>
                <a:spcPts val="0"/>
              </a:spcAft>
              <a:buSzPts val="1400"/>
              <a:buChar char="■"/>
              <a:defRPr/>
            </a:lvl6pPr>
            <a:lvl7pPr marL="4266347" lvl="6" indent="-423248" algn="ctr">
              <a:spcBef>
                <a:spcPts val="2133"/>
              </a:spcBef>
              <a:spcAft>
                <a:spcPts val="0"/>
              </a:spcAft>
              <a:buSzPts val="1400"/>
              <a:buChar char="●"/>
              <a:defRPr/>
            </a:lvl7pPr>
            <a:lvl8pPr marL="4875825" lvl="7" indent="-423248" algn="ctr">
              <a:spcBef>
                <a:spcPts val="2133"/>
              </a:spcBef>
              <a:spcAft>
                <a:spcPts val="0"/>
              </a:spcAft>
              <a:buSzPts val="1400"/>
              <a:buChar char="○"/>
              <a:defRPr/>
            </a:lvl8pPr>
            <a:lvl9pPr marL="5485310" lvl="8" indent="-423248"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121878" tIns="121878" rIns="121878" bIns="121878"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3369079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04" tIns="91404" rIns="91404" bIns="91404"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9858649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5" y="4352545"/>
            <a:ext cx="6801612" cy="1239895"/>
          </a:xfrm>
          <a:noFill/>
        </p:spPr>
        <p:txBody>
          <a:bodyPr>
            <a:normAutofit/>
          </a:bodyPr>
          <a:lstStyle>
            <a:lvl1pPr marL="0" indent="0" algn="ctr">
              <a:buNone/>
              <a:defRPr sz="2000">
                <a:solidFill>
                  <a:schemeClr val="tx1">
                    <a:lumMod val="75000"/>
                    <a:lumOff val="25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6/15/19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585502535"/>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6/15/19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4032977228"/>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5" y="4352465"/>
            <a:ext cx="6801612" cy="1265083"/>
          </a:xfrm>
        </p:spPr>
        <p:txBody>
          <a:bodyPr anchor="t" anchorCtr="1">
            <a:normAutofit/>
          </a:bodyPr>
          <a:lstStyle>
            <a:lvl1pPr marL="0" indent="0">
              <a:buNone/>
              <a:defRPr sz="2000">
                <a:solidFill>
                  <a:schemeClr val="tx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6/15/19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819373519"/>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5"/>
            <a:ext cx="4271771"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7" y="2638045"/>
            <a:ext cx="4270247" cy="3101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6/15/19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247382408"/>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4"/>
            <a:ext cx="4270248" cy="704087"/>
          </a:xfrm>
        </p:spPr>
        <p:txBody>
          <a:bodyPr anchor="b" anchorCtr="1">
            <a:normAutofit/>
          </a:bodyPr>
          <a:lstStyle>
            <a:lvl1pPr marL="0" indent="0" algn="ctr">
              <a:buNone/>
              <a:defRPr sz="1900" b="0" cap="all" spc="100" baseline="0">
                <a:solidFill>
                  <a:schemeClr val="accent2"/>
                </a:solidFill>
              </a:defRPr>
            </a:lvl1pPr>
            <a:lvl2pPr marL="457189" indent="0">
              <a:buNone/>
              <a:defRPr sz="19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1"/>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7" y="3143251"/>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4"/>
            <a:ext cx="4270248" cy="704087"/>
          </a:xfrm>
        </p:spPr>
        <p:txBody>
          <a:bodyPr anchor="b" anchorCtr="1">
            <a:normAutofit/>
          </a:bodyPr>
          <a:lstStyle>
            <a:lvl1pPr marL="0" indent="0" algn="ctr">
              <a:buNone/>
              <a:defRPr sz="1900" b="0" cap="all" spc="100" baseline="0">
                <a:solidFill>
                  <a:schemeClr val="accent2"/>
                </a:solidFill>
              </a:defRPr>
            </a:lvl1pPr>
            <a:lvl2pPr marL="457189" indent="0">
              <a:buNone/>
              <a:defRPr sz="19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6/15/19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r"/>
            <a:fld id="{00000000-1234-1234-1234-123412341234}" type="slidenum">
              <a:rPr lang="en" smtClean="0"/>
              <a:pPr algn="r"/>
              <a:t>‹#›</a:t>
            </a:fld>
            <a:endParaRPr lang="e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20754210"/>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6/15/19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4251080789"/>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6/15/19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649128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9"/>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9"/>
            <a:ext cx="3794760" cy="2194036"/>
          </a:xfrm>
        </p:spPr>
        <p:txBody>
          <a:bodyPr anchor="t" anchorCtr="1">
            <a:normAutofit/>
          </a:bodyPr>
          <a:lstStyle>
            <a:lvl1pPr marL="0" indent="0" algn="ctr">
              <a:buNone/>
              <a:defRPr sz="15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smtClean="0"/>
              <a:t>6/15/19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003391951"/>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2"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9"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6001" y="0"/>
            <a:ext cx="6102097" cy="6858000"/>
          </a:xfrm>
          <a:solidFill>
            <a:schemeClr val="tx1">
              <a:lumMod val="85000"/>
            </a:schemeClr>
          </a:solidFill>
        </p:spPr>
        <p:txBody>
          <a:bodyPr anchor="t"/>
          <a:lstStyle>
            <a:lvl1pPr marL="0" indent="0">
              <a:buNone/>
              <a:defRPr sz="3200">
                <a:solidFill>
                  <a:schemeClr val="bg1">
                    <a:lumMod val="85000"/>
                    <a:lumOff val="15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9"/>
            <a:ext cx="3794760" cy="2194037"/>
          </a:xfrm>
        </p:spPr>
        <p:txBody>
          <a:bodyPr anchor="t" anchorCtr="1">
            <a:normAutofit/>
          </a:bodyPr>
          <a:lstStyle>
            <a:lvl1pPr marL="0" indent="0" algn="ctr">
              <a:buNone/>
              <a:defRPr sz="1500">
                <a:solidFill>
                  <a:srgbClr val="FFFFFF"/>
                </a:solidFill>
              </a:defRPr>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smtClean="0"/>
              <a:t>6/15/19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140947276"/>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6/15/19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3124901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04" tIns="91404" rIns="91404" bIns="91404"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US"/>
              <a:t>Click to edit Master title style</a:t>
            </a:r>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04" tIns="91404" rIns="91404" bIns="91404" anchor="t" anchorCtr="0"/>
          <a:lstStyle>
            <a:lvl1pPr marL="609427" lvl="0" indent="-406291">
              <a:spcBef>
                <a:spcPts val="0"/>
              </a:spcBef>
              <a:spcAft>
                <a:spcPts val="0"/>
              </a:spcAft>
              <a:buSzPts val="1200"/>
              <a:buChar char="●"/>
              <a:defRPr sz="1600"/>
            </a:lvl1pPr>
            <a:lvl2pPr marL="1218870" lvl="1" indent="-406291">
              <a:spcBef>
                <a:spcPts val="2133"/>
              </a:spcBef>
              <a:spcAft>
                <a:spcPts val="0"/>
              </a:spcAft>
              <a:buSzPts val="1200"/>
              <a:buChar char="○"/>
              <a:defRPr sz="1600"/>
            </a:lvl2pPr>
            <a:lvl3pPr marL="1828301" lvl="2" indent="-406291">
              <a:spcBef>
                <a:spcPts val="2133"/>
              </a:spcBef>
              <a:spcAft>
                <a:spcPts val="0"/>
              </a:spcAft>
              <a:buSzPts val="1200"/>
              <a:buChar char="■"/>
              <a:defRPr sz="1600"/>
            </a:lvl3pPr>
            <a:lvl4pPr marL="2437738" lvl="3" indent="-406291">
              <a:spcBef>
                <a:spcPts val="2133"/>
              </a:spcBef>
              <a:spcAft>
                <a:spcPts val="0"/>
              </a:spcAft>
              <a:buSzPts val="1200"/>
              <a:buChar char="●"/>
              <a:defRPr sz="1600"/>
            </a:lvl4pPr>
            <a:lvl5pPr marL="3047164" lvl="4" indent="-406291">
              <a:spcBef>
                <a:spcPts val="2133"/>
              </a:spcBef>
              <a:spcAft>
                <a:spcPts val="0"/>
              </a:spcAft>
              <a:buSzPts val="1200"/>
              <a:buChar char="○"/>
              <a:defRPr sz="1600"/>
            </a:lvl5pPr>
            <a:lvl6pPr marL="3656591" lvl="5" indent="-406291">
              <a:spcBef>
                <a:spcPts val="2133"/>
              </a:spcBef>
              <a:spcAft>
                <a:spcPts val="0"/>
              </a:spcAft>
              <a:buSzPts val="1200"/>
              <a:buChar char="■"/>
              <a:defRPr sz="1600"/>
            </a:lvl6pPr>
            <a:lvl7pPr marL="4266027" lvl="6" indent="-406291">
              <a:spcBef>
                <a:spcPts val="2133"/>
              </a:spcBef>
              <a:spcAft>
                <a:spcPts val="0"/>
              </a:spcAft>
              <a:buSzPts val="1200"/>
              <a:buChar char="●"/>
              <a:defRPr sz="1600"/>
            </a:lvl7pPr>
            <a:lvl8pPr marL="4875459" lvl="7" indent="-406291">
              <a:spcBef>
                <a:spcPts val="2133"/>
              </a:spcBef>
              <a:spcAft>
                <a:spcPts val="0"/>
              </a:spcAft>
              <a:buSzPts val="1200"/>
              <a:buChar char="○"/>
              <a:defRPr sz="1600"/>
            </a:lvl8pPr>
            <a:lvl9pPr marL="5484902" lvl="8" indent="-406291">
              <a:spcBef>
                <a:spcPts val="2133"/>
              </a:spcBef>
              <a:spcAft>
                <a:spcPts val="2133"/>
              </a:spcAft>
              <a:buSzPts val="1200"/>
              <a:buChar char="■"/>
              <a:defRPr sz="1600"/>
            </a:lvl9pPr>
          </a:lstStyle>
          <a:p>
            <a:pPr lvl="0"/>
            <a:r>
              <a:rPr lang="en-US"/>
              <a:t>Edit Master text styles</a:t>
            </a: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9932028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7"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6/15/19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4961041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04" tIns="91404" rIns="91404" bIns="91404"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en-US"/>
              <a:t>Click to edit Master title style</a:t>
            </a:r>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1126191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873" tIns="121873" rIns="121873" bIns="121873"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04" tIns="91404" rIns="91404" bIns="91404"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US"/>
              <a:t>Click to edit Master title style</a:t>
            </a:r>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04" tIns="91404" rIns="91404" bIns="91404"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US"/>
              <a:t>Click to edit Master subtitle style</a:t>
            </a:r>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04" tIns="91404" rIns="91404" bIns="91404" anchor="ctr" anchorCtr="0"/>
          <a:lstStyle>
            <a:lvl1pPr marL="609427" lvl="0" indent="-457071">
              <a:spcBef>
                <a:spcPts val="0"/>
              </a:spcBef>
              <a:spcAft>
                <a:spcPts val="0"/>
              </a:spcAft>
              <a:buSzPts val="1800"/>
              <a:buChar char="●"/>
              <a:defRPr/>
            </a:lvl1pPr>
            <a:lvl2pPr marL="1218870" lvl="1" indent="-423216">
              <a:spcBef>
                <a:spcPts val="2133"/>
              </a:spcBef>
              <a:spcAft>
                <a:spcPts val="0"/>
              </a:spcAft>
              <a:buSzPts val="1400"/>
              <a:buChar char="○"/>
              <a:defRPr/>
            </a:lvl2pPr>
            <a:lvl3pPr marL="1828301" lvl="2" indent="-423216">
              <a:spcBef>
                <a:spcPts val="2133"/>
              </a:spcBef>
              <a:spcAft>
                <a:spcPts val="0"/>
              </a:spcAft>
              <a:buSzPts val="1400"/>
              <a:buChar char="■"/>
              <a:defRPr/>
            </a:lvl3pPr>
            <a:lvl4pPr marL="2437738" lvl="3" indent="-423216">
              <a:spcBef>
                <a:spcPts val="2133"/>
              </a:spcBef>
              <a:spcAft>
                <a:spcPts val="0"/>
              </a:spcAft>
              <a:buSzPts val="1400"/>
              <a:buChar char="●"/>
              <a:defRPr/>
            </a:lvl4pPr>
            <a:lvl5pPr marL="3047164" lvl="4" indent="-423216">
              <a:spcBef>
                <a:spcPts val="2133"/>
              </a:spcBef>
              <a:spcAft>
                <a:spcPts val="0"/>
              </a:spcAft>
              <a:buSzPts val="1400"/>
              <a:buChar char="○"/>
              <a:defRPr/>
            </a:lvl5pPr>
            <a:lvl6pPr marL="3656591" lvl="5" indent="-423216">
              <a:spcBef>
                <a:spcPts val="2133"/>
              </a:spcBef>
              <a:spcAft>
                <a:spcPts val="0"/>
              </a:spcAft>
              <a:buSzPts val="1400"/>
              <a:buChar char="■"/>
              <a:defRPr/>
            </a:lvl6pPr>
            <a:lvl7pPr marL="4266027" lvl="6" indent="-423216">
              <a:spcBef>
                <a:spcPts val="2133"/>
              </a:spcBef>
              <a:spcAft>
                <a:spcPts val="0"/>
              </a:spcAft>
              <a:buSzPts val="1400"/>
              <a:buChar char="●"/>
              <a:defRPr/>
            </a:lvl7pPr>
            <a:lvl8pPr marL="4875459" lvl="7" indent="-423216">
              <a:spcBef>
                <a:spcPts val="2133"/>
              </a:spcBef>
              <a:spcAft>
                <a:spcPts val="0"/>
              </a:spcAft>
              <a:buSzPts val="1400"/>
              <a:buChar char="○"/>
              <a:defRPr/>
            </a:lvl8pPr>
            <a:lvl9pPr marL="5484902" lvl="8" indent="-423216">
              <a:spcBef>
                <a:spcPts val="2133"/>
              </a:spcBef>
              <a:spcAft>
                <a:spcPts val="2133"/>
              </a:spcAft>
              <a:buSzPts val="1400"/>
              <a:buChar char="■"/>
              <a:defRPr/>
            </a:lvl9pPr>
          </a:lstStyle>
          <a:p>
            <a:pPr lvl="0"/>
            <a:r>
              <a:rPr lang="en-US"/>
              <a:t>Edit Master text styles</a:t>
            </a: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3049412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04" tIns="91404" rIns="91404" bIns="91404" anchor="ctr" anchorCtr="0"/>
          <a:lstStyle>
            <a:lvl1pPr marL="609427" lvl="0" indent="-304712">
              <a:lnSpc>
                <a:spcPct val="100000"/>
              </a:lnSpc>
              <a:spcBef>
                <a:spcPts val="0"/>
              </a:spcBef>
              <a:spcAft>
                <a:spcPts val="0"/>
              </a:spcAft>
              <a:buSzPts val="1800"/>
              <a:buNone/>
              <a:defRPr/>
            </a:lvl1pPr>
          </a:lstStyle>
          <a:p>
            <a:pPr lvl="0"/>
            <a:r>
              <a:rPr lang="en-US"/>
              <a:t>Edit Master text styles</a:t>
            </a: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04" tIns="91404" rIns="91404" bIns="91404"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95301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2.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theme" Target="../theme/theme3.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5" Type="http://schemas.openxmlformats.org/officeDocument/2006/relationships/slideLayout" Target="../slideLayouts/slideLayout40.xml"/><Relationship Id="rId10" Type="http://schemas.openxmlformats.org/officeDocument/2006/relationships/theme" Target="../theme/theme4.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7.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theme" Target="../theme/theme5.xml"/><Relationship Id="rId5" Type="http://schemas.openxmlformats.org/officeDocument/2006/relationships/slideLayout" Target="../slideLayouts/slideLayout49.xml"/><Relationship Id="rId4" Type="http://schemas.openxmlformats.org/officeDocument/2006/relationships/slideLayout" Target="../slideLayouts/slideLayout4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theme" Target="../theme/theme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04" tIns="91404" rIns="91404" bIns="91404"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04" tIns="91404" rIns="91404" bIns="91404"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04" tIns="91404" rIns="91404" bIns="91404"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200A27C1-1E57-46C1-8A50-0A3A304D0064}" type="slidenum">
              <a:rPr lang="en-GB" smtClean="0"/>
              <a:t>‹#›</a:t>
            </a:fld>
            <a:endParaRPr lang="en-GB"/>
          </a:p>
        </p:txBody>
      </p:sp>
    </p:spTree>
    <p:extLst>
      <p:ext uri="{BB962C8B-B14F-4D97-AF65-F5344CB8AC3E}">
        <p14:creationId xmlns:p14="http://schemas.microsoft.com/office/powerpoint/2010/main" val="218827953"/>
      </p:ext>
    </p:extLst>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838200" y="365125"/>
            <a:ext cx="10515600" cy="1325600"/>
          </a:xfrm>
          <a:prstGeom prst="rect">
            <a:avLst/>
          </a:prstGeom>
          <a:noFill/>
          <a:ln>
            <a:noFill/>
          </a:ln>
        </p:spPr>
        <p:txBody>
          <a:bodyPr spcFirstLastPara="1" wrap="square" lIns="68561" tIns="34274" rIns="68561" bIns="34274"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838200" y="1825625"/>
            <a:ext cx="10515600" cy="4351200"/>
          </a:xfrm>
          <a:prstGeom prst="rect">
            <a:avLst/>
          </a:prstGeom>
          <a:noFill/>
          <a:ln>
            <a:noFill/>
          </a:ln>
        </p:spPr>
        <p:txBody>
          <a:bodyPr spcFirstLastPara="1" wrap="square" lIns="68561" tIns="34274" rIns="68561" bIns="34274"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838200" y="6356351"/>
            <a:ext cx="2743200" cy="365200"/>
          </a:xfrm>
          <a:prstGeom prst="rect">
            <a:avLst/>
          </a:prstGeom>
          <a:noFill/>
          <a:ln>
            <a:noFill/>
          </a:ln>
        </p:spPr>
        <p:txBody>
          <a:bodyPr spcFirstLastPara="1" wrap="square" lIns="68561" tIns="34274" rIns="68561" bIns="34274" anchor="ctr" anchorCtr="0"/>
          <a:lstStyle>
            <a:lvl1pPr marR="0" lvl="0" algn="l"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4038600" y="6356351"/>
            <a:ext cx="4114800" cy="365200"/>
          </a:xfrm>
          <a:prstGeom prst="rect">
            <a:avLst/>
          </a:prstGeom>
          <a:noFill/>
          <a:ln>
            <a:noFill/>
          </a:ln>
        </p:spPr>
        <p:txBody>
          <a:bodyPr spcFirstLastPara="1" wrap="square" lIns="68561" tIns="34274" rIns="68561" bIns="34274" anchor="ctr" anchorCtr="0"/>
          <a:lstStyle>
            <a:lvl1pPr marR="0" lvl="0" algn="ctr" rtl="0">
              <a:spcBef>
                <a:spcPts val="0"/>
              </a:spcBef>
              <a:spcAft>
                <a:spcPts val="0"/>
              </a:spcAft>
              <a:buSzPts val="11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8610600" y="6356351"/>
            <a:ext cx="2743200" cy="365200"/>
          </a:xfrm>
          <a:prstGeom prst="rect">
            <a:avLst/>
          </a:prstGeom>
          <a:noFill/>
          <a:ln>
            <a:noFill/>
          </a:ln>
        </p:spPr>
        <p:txBody>
          <a:bodyPr spcFirstLastPara="1" wrap="square" lIns="68561" tIns="34274" rIns="68561" bIns="34274"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pic>
        <p:nvPicPr>
          <p:cNvPr id="56" name="Google Shape;56;p13"/>
          <p:cNvPicPr preferRelativeResize="0"/>
          <p:nvPr/>
        </p:nvPicPr>
        <p:blipFill rotWithShape="1">
          <a:blip r:embed="rId14">
            <a:alphaModFix/>
          </a:blip>
          <a:srcRect b="20057"/>
          <a:stretch/>
        </p:blipFill>
        <p:spPr>
          <a:xfrm>
            <a:off x="142891" y="64850"/>
            <a:ext cx="889000" cy="812211"/>
          </a:xfrm>
          <a:prstGeom prst="rect">
            <a:avLst/>
          </a:prstGeom>
          <a:noFill/>
          <a:ln>
            <a:noFill/>
          </a:ln>
        </p:spPr>
      </p:pic>
      <p:pic>
        <p:nvPicPr>
          <p:cNvPr id="57" name="Google Shape;57;p13"/>
          <p:cNvPicPr preferRelativeResize="0"/>
          <p:nvPr/>
        </p:nvPicPr>
        <p:blipFill rotWithShape="1">
          <a:blip r:embed="rId15">
            <a:alphaModFix/>
          </a:blip>
          <a:srcRect t="2093" b="20650"/>
          <a:stretch/>
        </p:blipFill>
        <p:spPr>
          <a:xfrm>
            <a:off x="47517" y="5825285"/>
            <a:ext cx="12096968" cy="858787"/>
          </a:xfrm>
          <a:prstGeom prst="rect">
            <a:avLst/>
          </a:prstGeom>
          <a:noFill/>
          <a:ln>
            <a:noFill/>
          </a:ln>
        </p:spPr>
      </p:pic>
      <p:pic>
        <p:nvPicPr>
          <p:cNvPr id="58" name="Google Shape;58;p13"/>
          <p:cNvPicPr preferRelativeResize="0"/>
          <p:nvPr/>
        </p:nvPicPr>
        <p:blipFill rotWithShape="1">
          <a:blip r:embed="rId16">
            <a:alphaModFix/>
          </a:blip>
          <a:srcRect/>
          <a:stretch/>
        </p:blipFill>
        <p:spPr>
          <a:xfrm>
            <a:off x="11176725" y="-6506"/>
            <a:ext cx="914400" cy="952500"/>
          </a:xfrm>
          <a:prstGeom prst="rect">
            <a:avLst/>
          </a:prstGeom>
          <a:noFill/>
          <a:ln>
            <a:noFill/>
          </a:ln>
        </p:spPr>
      </p:pic>
    </p:spTree>
    <p:extLst>
      <p:ext uri="{BB962C8B-B14F-4D97-AF65-F5344CB8AC3E}">
        <p14:creationId xmlns:p14="http://schemas.microsoft.com/office/powerpoint/2010/main" val="157614010"/>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121870" tIns="121870" rIns="121870" bIns="121870"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121870" tIns="121870" rIns="121870" bIns="121870"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121870" tIns="121870" rIns="121870" bIns="12187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085055061"/>
      </p:ext>
    </p:extLst>
  </p:cSld>
  <p:clrMap bg1="lt1" tx1="dk1" bg2="dk2" tx2="lt2" accent1="accent1" accent2="accent2" accent3="accent3" accent4="accent4" accent5="accent5" accent6="accent6" hlink="hlink" folHlink="folHlink"/>
  <p:sldLayoutIdLst>
    <p:sldLayoutId id="2147483689"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121873" tIns="121873" rIns="121873" bIns="121873"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121873" tIns="121873" rIns="121873" bIns="121873"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121873" tIns="121873" rIns="121873" bIns="121873"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943125988"/>
      </p:ext>
    </p:extLst>
  </p:cSld>
  <p:clrMap bg1="lt1" tx1="dk1" bg2="dk2" tx2="lt2" accent1="accent1" accent2="accent2" accent3="accent3" accent4="accent4" accent5="accent5" accent6="accent6" hlink="hlink" folHlink="folHlink"/>
  <p:sldLayoutIdLst>
    <p:sldLayoutId id="2147483701"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121878" tIns="121878" rIns="121878" bIns="121878"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121878" tIns="121878" rIns="121878" bIns="121878"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121878" tIns="121878" rIns="121878" bIns="121878"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fld id="{00000000-1234-1234-1234-123412341234}" type="slidenum">
              <a:rPr lang="en" smtClean="0">
                <a:solidFill>
                  <a:srgbClr val="595959"/>
                </a:solidFill>
              </a:rPr>
              <a:pPr/>
              <a:t>‹#›</a:t>
            </a:fld>
            <a:endParaRPr lang="en">
              <a:solidFill>
                <a:srgbClr val="595959"/>
              </a:solidFill>
            </a:endParaRPr>
          </a:p>
        </p:txBody>
      </p:sp>
    </p:spTree>
    <p:extLst>
      <p:ext uri="{BB962C8B-B14F-4D97-AF65-F5344CB8AC3E}">
        <p14:creationId xmlns:p14="http://schemas.microsoft.com/office/powerpoint/2010/main" val="1818976630"/>
      </p:ext>
    </p:extLst>
  </p:cSld>
  <p:clrMap bg1="lt1" tx1="dk1" bg2="dk2" tx2="lt2" accent1="accent1" accent2="accent2" accent3="accent3" accent4="accent4" accent5="accent5" accent6="accent6" hlink="hlink" folHlink="folHlink"/>
  <p:sldLayoutIdLst>
    <p:sldLayoutId id="2147483713" r:id="rId1"/>
    <p:sldLayoutId id="2147483719" r:id="rId2"/>
    <p:sldLayoutId id="2147483720" r:id="rId3"/>
    <p:sldLayoutId id="2147483721" r:id="rId4"/>
    <p:sldLayoutId id="214748372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6"/>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7" cy="323968"/>
          </a:xfrm>
          <a:prstGeom prst="rect">
            <a:avLst/>
          </a:prstGeom>
        </p:spPr>
        <p:txBody>
          <a:bodyPr vert="horz" lIns="91440" tIns="45720" rIns="91440" bIns="45720" rtlCol="0" anchor="ctr"/>
          <a:lstStyle>
            <a:lvl1pPr algn="r">
              <a:defRPr sz="1051">
                <a:solidFill>
                  <a:schemeClr val="tx1">
                    <a:alpha val="70000"/>
                  </a:schemeClr>
                </a:solidFill>
              </a:defRPr>
            </a:lvl1pPr>
          </a:lstStyle>
          <a:p>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1">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3"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4069001172"/>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sldNum="0" hdr="0" ftr="0" dt="0"/>
  <p:txStyles>
    <p:titleStyle>
      <a:lvl1pPr algn="ctr" defTabSz="914377"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594" indent="-228594" algn="l" defTabSz="914377"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18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783"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377"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2971"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30"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276"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09"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28" indent="-228594" algn="l" defTabSz="914377"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jeromeetienne.github.io/AR.js/three.js/examples/marker-training/examples/generator.html" TargetMode="External"/><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45.xml"/><Relationship Id="rId5" Type="http://schemas.openxmlformats.org/officeDocument/2006/relationships/image" Target="../media/image26.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45.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5.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4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45.xml"/><Relationship Id="rId6" Type="http://schemas.openxmlformats.org/officeDocument/2006/relationships/image" Target="../media/image43.png"/><Relationship Id="rId5" Type="http://schemas.microsoft.com/office/2007/relationships/hdphoto" Target="../media/hdphoto2.wdp"/><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5.xml"/><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7.tiff"/><Relationship Id="rId5" Type="http://schemas.openxmlformats.org/officeDocument/2006/relationships/hyperlink" Target="https://github.com/The-Assembly/Ar.js_TreasureHunt" TargetMode="Externa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0.xml"/><Relationship Id="rId5" Type="http://schemas.openxmlformats.org/officeDocument/2006/relationships/hyperlink" Target="https://github.com/The-Assembly/IntroToTensorFlowJS.git" TargetMode="External"/><Relationship Id="rId4" Type="http://schemas.openxmlformats.org/officeDocument/2006/relationships/hyperlink" Target="https://github.com/The-Assembly/Blockchain-with-R.gi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9.tiff"/><Relationship Id="rId5" Type="http://schemas.openxmlformats.org/officeDocument/2006/relationships/hyperlink" Target="https://code.visualstudio.com/"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image" Target="../media/image5.png"/><Relationship Id="rId7"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5.png"/><Relationship Id="rId7"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hyperlink" Target="https://nodejs.org/e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5.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2"/>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46F41DCF-B117-614E-9D79-A79918641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2" name="Title 1"/>
          <p:cNvSpPr txBox="1">
            <a:spLocks/>
          </p:cNvSpPr>
          <p:nvPr/>
        </p:nvSpPr>
        <p:spPr>
          <a:xfrm>
            <a:off x="0" y="270301"/>
            <a:ext cx="12192000" cy="735291"/>
          </a:xfrm>
          <a:prstGeom prst="rect">
            <a:avLst/>
          </a:prstGeom>
          <a:noFill/>
          <a:ln>
            <a:noFill/>
          </a:ln>
        </p:spPr>
        <p:txBody>
          <a:bodyPr spcFirstLastPara="1" wrap="square" lIns="121878" tIns="121878" rIns="121878" bIns="121878"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9pPr>
          </a:lstStyle>
          <a:p>
            <a:r>
              <a:rPr lang="en-US" sz="4000" b="1" dirty="0">
                <a:effectLst>
                  <a:outerShdw blurRad="38100" dist="38100" dir="2700000" algn="tl">
                    <a:srgbClr val="000000">
                      <a:alpha val="43137"/>
                    </a:srgbClr>
                  </a:outerShdw>
                </a:effectLst>
              </a:rPr>
              <a:t>What is A-Frame?</a:t>
            </a:r>
          </a:p>
        </p:txBody>
      </p:sp>
      <p:sp>
        <p:nvSpPr>
          <p:cNvPr id="13" name="Rectangle 12"/>
          <p:cNvSpPr/>
          <p:nvPr/>
        </p:nvSpPr>
        <p:spPr>
          <a:xfrm>
            <a:off x="227421" y="1454938"/>
            <a:ext cx="11737158" cy="1246491"/>
          </a:xfrm>
          <a:prstGeom prst="rect">
            <a:avLst/>
          </a:prstGeom>
        </p:spPr>
        <p:txBody>
          <a:bodyPr wrap="square" lIns="91426" tIns="45718" rIns="91426" bIns="45718">
            <a:spAutoFit/>
          </a:bodyPr>
          <a:lstStyle/>
          <a:p>
            <a:pPr algn="just"/>
            <a:r>
              <a:rPr lang="en-GB" sz="2500" b="1" dirty="0">
                <a:solidFill>
                  <a:schemeClr val="tx1"/>
                </a:solidFill>
              </a:rPr>
              <a:t>A-Frame</a:t>
            </a:r>
            <a:r>
              <a:rPr lang="en-GB" sz="2500" dirty="0">
                <a:solidFill>
                  <a:schemeClr val="tx1"/>
                </a:solidFill>
              </a:rPr>
              <a:t> is an open source web framework for building virtual reality (VR) experiences.</a:t>
            </a:r>
            <a:r>
              <a:rPr lang="en-GB" sz="2500" baseline="30000" dirty="0">
                <a:solidFill>
                  <a:schemeClr val="tx1"/>
                </a:solidFill>
              </a:rPr>
              <a:t> </a:t>
            </a:r>
            <a:r>
              <a:rPr lang="en-GB" sz="2500" dirty="0">
                <a:solidFill>
                  <a:schemeClr val="tx1"/>
                </a:solidFill>
              </a:rPr>
              <a:t>It is an entity component system framework for Three.js where developers can create 3D and WebVR scenes using HTML.</a:t>
            </a:r>
            <a:endParaRPr lang="en-US" sz="2500" dirty="0">
              <a:solidFill>
                <a:schemeClr val="tx1"/>
              </a:solidFill>
            </a:endParaRPr>
          </a:p>
        </p:txBody>
      </p:sp>
      <p:pic>
        <p:nvPicPr>
          <p:cNvPr id="2" name="Picture 1">
            <a:extLst>
              <a:ext uri="{FF2B5EF4-FFF2-40B4-BE49-F238E27FC236}">
                <a16:creationId xmlns:a16="http://schemas.microsoft.com/office/drawing/2014/main" id="{E4AFE66E-0013-4DFD-B950-BE76C66EA564}"/>
              </a:ext>
            </a:extLst>
          </p:cNvPr>
          <p:cNvPicPr>
            <a:picLocks noChangeAspect="1"/>
          </p:cNvPicPr>
          <p:nvPr/>
        </p:nvPicPr>
        <p:blipFill rotWithShape="1">
          <a:blip r:embed="rId4"/>
          <a:srcRect l="32296" t="2191" r="9457" b="2667"/>
          <a:stretch/>
        </p:blipFill>
        <p:spPr>
          <a:xfrm>
            <a:off x="227421" y="3010195"/>
            <a:ext cx="5931853" cy="2738100"/>
          </a:xfrm>
          <a:prstGeom prst="rect">
            <a:avLst/>
          </a:prstGeom>
        </p:spPr>
      </p:pic>
      <p:pic>
        <p:nvPicPr>
          <p:cNvPr id="3" name="Picture 2">
            <a:extLst>
              <a:ext uri="{FF2B5EF4-FFF2-40B4-BE49-F238E27FC236}">
                <a16:creationId xmlns:a16="http://schemas.microsoft.com/office/drawing/2014/main" id="{74CE1282-9942-4E65-A34F-9273B1D8CE6D}"/>
              </a:ext>
            </a:extLst>
          </p:cNvPr>
          <p:cNvPicPr>
            <a:picLocks noChangeAspect="1"/>
          </p:cNvPicPr>
          <p:nvPr/>
        </p:nvPicPr>
        <p:blipFill>
          <a:blip r:embed="rId5"/>
          <a:stretch>
            <a:fillRect/>
          </a:stretch>
        </p:blipFill>
        <p:spPr>
          <a:xfrm>
            <a:off x="6414654" y="3003139"/>
            <a:ext cx="5549925" cy="2705631"/>
          </a:xfrm>
          <a:prstGeom prst="rect">
            <a:avLst/>
          </a:prstGeom>
        </p:spPr>
      </p:pic>
    </p:spTree>
    <p:extLst>
      <p:ext uri="{BB962C8B-B14F-4D97-AF65-F5344CB8AC3E}">
        <p14:creationId xmlns:p14="http://schemas.microsoft.com/office/powerpoint/2010/main" val="320859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2" name="Title 1"/>
          <p:cNvSpPr txBox="1">
            <a:spLocks/>
          </p:cNvSpPr>
          <p:nvPr/>
        </p:nvSpPr>
        <p:spPr>
          <a:xfrm>
            <a:off x="0" y="308748"/>
            <a:ext cx="12192000" cy="744717"/>
          </a:xfrm>
          <a:prstGeom prst="rect">
            <a:avLst/>
          </a:prstGeom>
          <a:noFill/>
          <a:ln>
            <a:noFill/>
          </a:ln>
        </p:spPr>
        <p:txBody>
          <a:bodyPr spcFirstLastPara="1" wrap="square" lIns="121878" tIns="121878" rIns="121878" bIns="121878"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9pPr>
          </a:lstStyle>
          <a:p>
            <a:r>
              <a:rPr lang="en-US" sz="4000" b="1" dirty="0">
                <a:effectLst>
                  <a:outerShdw blurRad="38100" dist="38100" dir="2700000" algn="tl">
                    <a:srgbClr val="000000">
                      <a:alpha val="43137"/>
                    </a:srgbClr>
                  </a:outerShdw>
                </a:effectLst>
              </a:rPr>
              <a:t>What is Ar.js?</a:t>
            </a:r>
          </a:p>
        </p:txBody>
      </p:sp>
      <p:sp>
        <p:nvSpPr>
          <p:cNvPr id="13" name="Rectangle 12"/>
          <p:cNvSpPr/>
          <p:nvPr/>
        </p:nvSpPr>
        <p:spPr>
          <a:xfrm>
            <a:off x="340080" y="1810347"/>
            <a:ext cx="11511840" cy="861770"/>
          </a:xfrm>
          <a:prstGeom prst="rect">
            <a:avLst/>
          </a:prstGeom>
        </p:spPr>
        <p:txBody>
          <a:bodyPr wrap="square" lIns="91426" tIns="45718" rIns="91426" bIns="45718" numCol="1">
            <a:spAutoFit/>
          </a:bodyPr>
          <a:lstStyle/>
          <a:p>
            <a:pPr algn="just"/>
            <a:r>
              <a:rPr lang="en-GB" sz="2500" b="1" dirty="0"/>
              <a:t>Ar.js </a:t>
            </a:r>
            <a:r>
              <a:rPr lang="en-GB" sz="2500" dirty="0"/>
              <a:t>is a JavaScript framework acting as a port of AR Toolkit, while leveraging other packages like </a:t>
            </a:r>
            <a:r>
              <a:rPr lang="en-GB" sz="2500" dirty="0">
                <a:solidFill>
                  <a:schemeClr val="tx1"/>
                </a:solidFill>
              </a:rPr>
              <a:t>a-frame and three.js</a:t>
            </a:r>
            <a:r>
              <a:rPr lang="en-GB" sz="2500" dirty="0"/>
              <a:t>. </a:t>
            </a:r>
            <a:endParaRPr lang="en-US" sz="2500" dirty="0">
              <a:solidFill>
                <a:schemeClr val="tx1"/>
              </a:solidFill>
            </a:endParaRPr>
          </a:p>
        </p:txBody>
      </p:sp>
      <p:pic>
        <p:nvPicPr>
          <p:cNvPr id="5" name="Picture 4">
            <a:extLst>
              <a:ext uri="{FF2B5EF4-FFF2-40B4-BE49-F238E27FC236}">
                <a16:creationId xmlns:a16="http://schemas.microsoft.com/office/drawing/2014/main" id="{2D544A74-CCBD-4036-8E90-1DFEB3982966}"/>
              </a:ext>
            </a:extLst>
          </p:cNvPr>
          <p:cNvPicPr>
            <a:picLocks noChangeAspect="1"/>
          </p:cNvPicPr>
          <p:nvPr/>
        </p:nvPicPr>
        <p:blipFill rotWithShape="1">
          <a:blip r:embed="rId4"/>
          <a:srcRect l="23966" r="23968"/>
          <a:stretch/>
        </p:blipFill>
        <p:spPr>
          <a:xfrm>
            <a:off x="3279616" y="3167123"/>
            <a:ext cx="2735289" cy="2339363"/>
          </a:xfrm>
          <a:prstGeom prst="rect">
            <a:avLst/>
          </a:prstGeom>
        </p:spPr>
      </p:pic>
      <p:pic>
        <p:nvPicPr>
          <p:cNvPr id="6" name="Picture 5">
            <a:extLst>
              <a:ext uri="{FF2B5EF4-FFF2-40B4-BE49-F238E27FC236}">
                <a16:creationId xmlns:a16="http://schemas.microsoft.com/office/drawing/2014/main" id="{DAAC01F0-6CCE-4C00-94D8-483B96E8B6DB}"/>
              </a:ext>
            </a:extLst>
          </p:cNvPr>
          <p:cNvPicPr>
            <a:picLocks noChangeAspect="1"/>
          </p:cNvPicPr>
          <p:nvPr/>
        </p:nvPicPr>
        <p:blipFill rotWithShape="1">
          <a:blip r:embed="rId5"/>
          <a:srcRect l="17137" r="26207"/>
          <a:stretch/>
        </p:blipFill>
        <p:spPr>
          <a:xfrm>
            <a:off x="340080" y="3167123"/>
            <a:ext cx="2735289" cy="2339363"/>
          </a:xfrm>
          <a:prstGeom prst="rect">
            <a:avLst/>
          </a:prstGeom>
        </p:spPr>
      </p:pic>
      <p:pic>
        <p:nvPicPr>
          <p:cNvPr id="7" name="Picture 6">
            <a:extLst>
              <a:ext uri="{FF2B5EF4-FFF2-40B4-BE49-F238E27FC236}">
                <a16:creationId xmlns:a16="http://schemas.microsoft.com/office/drawing/2014/main" id="{2DEAA433-60F2-4A14-8BCF-8DF383A84F14}"/>
              </a:ext>
            </a:extLst>
          </p:cNvPr>
          <p:cNvPicPr>
            <a:picLocks noChangeAspect="1"/>
          </p:cNvPicPr>
          <p:nvPr/>
        </p:nvPicPr>
        <p:blipFill rotWithShape="1">
          <a:blip r:embed="rId6"/>
          <a:srcRect l="8420" t="547" r="17530" b="-547"/>
          <a:stretch/>
        </p:blipFill>
        <p:spPr>
          <a:xfrm>
            <a:off x="6259699" y="3167123"/>
            <a:ext cx="2735288" cy="2340000"/>
          </a:xfrm>
          <a:prstGeom prst="rect">
            <a:avLst/>
          </a:prstGeom>
        </p:spPr>
      </p:pic>
      <p:pic>
        <p:nvPicPr>
          <p:cNvPr id="8" name="Picture 7">
            <a:extLst>
              <a:ext uri="{FF2B5EF4-FFF2-40B4-BE49-F238E27FC236}">
                <a16:creationId xmlns:a16="http://schemas.microsoft.com/office/drawing/2014/main" id="{D6CEC25D-25FC-43CB-BCAE-C629CD82EF8F}"/>
              </a:ext>
            </a:extLst>
          </p:cNvPr>
          <p:cNvPicPr>
            <a:picLocks noChangeAspect="1"/>
          </p:cNvPicPr>
          <p:nvPr/>
        </p:nvPicPr>
        <p:blipFill rotWithShape="1">
          <a:blip r:embed="rId7"/>
          <a:srcRect l="6130" r="6130" b="3620"/>
          <a:stretch/>
        </p:blipFill>
        <p:spPr>
          <a:xfrm>
            <a:off x="9199235" y="3167122"/>
            <a:ext cx="2736000" cy="2339363"/>
          </a:xfrm>
          <a:prstGeom prst="rect">
            <a:avLst/>
          </a:prstGeom>
        </p:spPr>
      </p:pic>
    </p:spTree>
    <p:extLst>
      <p:ext uri="{BB962C8B-B14F-4D97-AF65-F5344CB8AC3E}">
        <p14:creationId xmlns:p14="http://schemas.microsoft.com/office/powerpoint/2010/main" val="630594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7" name="Title 1">
            <a:extLst>
              <a:ext uri="{FF2B5EF4-FFF2-40B4-BE49-F238E27FC236}">
                <a16:creationId xmlns:a16="http://schemas.microsoft.com/office/drawing/2014/main" id="{5E751C0D-C19C-4C9A-AD57-ED28D16C8695}"/>
              </a:ext>
            </a:extLst>
          </p:cNvPr>
          <p:cNvSpPr txBox="1">
            <a:spLocks/>
          </p:cNvSpPr>
          <p:nvPr/>
        </p:nvSpPr>
        <p:spPr>
          <a:xfrm>
            <a:off x="0" y="327483"/>
            <a:ext cx="12192000" cy="754145"/>
          </a:xfrm>
          <a:prstGeom prst="rect">
            <a:avLst/>
          </a:prstGeom>
          <a:noFill/>
          <a:ln>
            <a:noFill/>
          </a:ln>
        </p:spPr>
        <p:txBody>
          <a:bodyPr spcFirstLastPara="1" wrap="square" lIns="121878" tIns="121878" rIns="121878" bIns="121878"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srgbClr val="000000"/>
              </a:buClr>
              <a:buSzPts val="5200"/>
              <a:buFont typeface="Arial"/>
              <a:buNone/>
              <a:tabLst/>
              <a:defRPr/>
            </a:pPr>
            <a:r>
              <a:rPr kumimoji="0" lang="en-US" sz="4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cs typeface="Arial"/>
                <a:sym typeface="Arial"/>
              </a:rPr>
              <a:t>Markers</a:t>
            </a:r>
          </a:p>
        </p:txBody>
      </p:sp>
      <p:sp>
        <p:nvSpPr>
          <p:cNvPr id="2" name="Rectangle 1">
            <a:extLst>
              <a:ext uri="{FF2B5EF4-FFF2-40B4-BE49-F238E27FC236}">
                <a16:creationId xmlns:a16="http://schemas.microsoft.com/office/drawing/2014/main" id="{2493D765-03C5-9846-8EDF-23E88BD373BB}"/>
              </a:ext>
            </a:extLst>
          </p:cNvPr>
          <p:cNvSpPr/>
          <p:nvPr/>
        </p:nvSpPr>
        <p:spPr>
          <a:xfrm>
            <a:off x="1623848" y="1549551"/>
            <a:ext cx="8944304" cy="338554"/>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600" b="0" i="0" u="none" strike="noStrike" kern="0" cap="none" spc="0" normalizeH="0" baseline="0" noProof="0" dirty="0">
                <a:ln>
                  <a:noFill/>
                </a:ln>
                <a:solidFill>
                  <a:srgbClr val="000000"/>
                </a:solidFill>
                <a:effectLst/>
                <a:uLnTx/>
                <a:uFillTx/>
                <a:latin typeface="Arial"/>
                <a:cs typeface="Arial"/>
                <a:sym typeface="Arial"/>
              </a:rPr>
              <a:t>An important feature of </a:t>
            </a:r>
            <a:r>
              <a:rPr kumimoji="0" lang="en-GB" sz="1600" b="0" i="0" u="none" strike="noStrike" kern="0" cap="none" spc="0" normalizeH="0" baseline="0" noProof="0" dirty="0" err="1">
                <a:ln>
                  <a:noFill/>
                </a:ln>
                <a:solidFill>
                  <a:srgbClr val="000000"/>
                </a:solidFill>
                <a:effectLst/>
                <a:uLnTx/>
                <a:uFillTx/>
                <a:latin typeface="Arial"/>
                <a:cs typeface="Arial"/>
                <a:sym typeface="Arial"/>
              </a:rPr>
              <a:t>AR.js</a:t>
            </a:r>
            <a:r>
              <a:rPr kumimoji="0" lang="en-GB" sz="1600" b="0" i="0" u="none" strike="noStrike" kern="0" cap="none" spc="0" normalizeH="0" baseline="0" noProof="0" dirty="0">
                <a:ln>
                  <a:noFill/>
                </a:ln>
                <a:solidFill>
                  <a:srgbClr val="000000"/>
                </a:solidFill>
                <a:effectLst/>
                <a:uLnTx/>
                <a:uFillTx/>
                <a:latin typeface="Arial"/>
                <a:cs typeface="Arial"/>
                <a:sym typeface="Arial"/>
              </a:rPr>
              <a:t> is the possibility to use custom markers, the default type is ‘pattern’. </a:t>
            </a:r>
          </a:p>
        </p:txBody>
      </p:sp>
      <p:pic>
        <p:nvPicPr>
          <p:cNvPr id="5" name="Picture 4">
            <a:extLst>
              <a:ext uri="{FF2B5EF4-FFF2-40B4-BE49-F238E27FC236}">
                <a16:creationId xmlns:a16="http://schemas.microsoft.com/office/drawing/2014/main" id="{00A08884-92A9-A64A-8EAA-25485CFE9F33}"/>
              </a:ext>
            </a:extLst>
          </p:cNvPr>
          <p:cNvPicPr>
            <a:picLocks noChangeAspect="1"/>
          </p:cNvPicPr>
          <p:nvPr/>
        </p:nvPicPr>
        <p:blipFill>
          <a:blip r:embed="rId4"/>
          <a:stretch>
            <a:fillRect/>
          </a:stretch>
        </p:blipFill>
        <p:spPr>
          <a:xfrm>
            <a:off x="2936636" y="3429000"/>
            <a:ext cx="2598201" cy="2577375"/>
          </a:xfrm>
          <a:prstGeom prst="rect">
            <a:avLst/>
          </a:prstGeom>
        </p:spPr>
      </p:pic>
      <p:pic>
        <p:nvPicPr>
          <p:cNvPr id="6" name="Picture 5">
            <a:extLst>
              <a:ext uri="{FF2B5EF4-FFF2-40B4-BE49-F238E27FC236}">
                <a16:creationId xmlns:a16="http://schemas.microsoft.com/office/drawing/2014/main" id="{84E052C9-AF4E-9C43-BCC1-137F049678FB}"/>
              </a:ext>
            </a:extLst>
          </p:cNvPr>
          <p:cNvPicPr>
            <a:picLocks noChangeAspect="1"/>
          </p:cNvPicPr>
          <p:nvPr/>
        </p:nvPicPr>
        <p:blipFill>
          <a:blip r:embed="rId5"/>
          <a:stretch>
            <a:fillRect/>
          </a:stretch>
        </p:blipFill>
        <p:spPr>
          <a:xfrm>
            <a:off x="6657165" y="3527630"/>
            <a:ext cx="2596896" cy="2380113"/>
          </a:xfrm>
          <a:prstGeom prst="rect">
            <a:avLst/>
          </a:prstGeom>
        </p:spPr>
      </p:pic>
      <p:pic>
        <p:nvPicPr>
          <p:cNvPr id="8" name="Picture 7">
            <a:extLst>
              <a:ext uri="{FF2B5EF4-FFF2-40B4-BE49-F238E27FC236}">
                <a16:creationId xmlns:a16="http://schemas.microsoft.com/office/drawing/2014/main" id="{A4AC9E7E-54AD-6948-94D3-8C4BB7A226B3}"/>
              </a:ext>
            </a:extLst>
          </p:cNvPr>
          <p:cNvPicPr>
            <a:picLocks noChangeAspect="1"/>
          </p:cNvPicPr>
          <p:nvPr/>
        </p:nvPicPr>
        <p:blipFill>
          <a:blip r:embed="rId6"/>
          <a:stretch>
            <a:fillRect/>
          </a:stretch>
        </p:blipFill>
        <p:spPr>
          <a:xfrm>
            <a:off x="4219137" y="2105252"/>
            <a:ext cx="1311585" cy="1268372"/>
          </a:xfrm>
          <a:prstGeom prst="rect">
            <a:avLst/>
          </a:prstGeom>
        </p:spPr>
      </p:pic>
      <p:sp>
        <p:nvSpPr>
          <p:cNvPr id="3" name="Rectangle 2">
            <a:extLst>
              <a:ext uri="{FF2B5EF4-FFF2-40B4-BE49-F238E27FC236}">
                <a16:creationId xmlns:a16="http://schemas.microsoft.com/office/drawing/2014/main" id="{020EEFC9-B13E-D54A-B8C3-4A8BE98411F4}"/>
              </a:ext>
            </a:extLst>
          </p:cNvPr>
          <p:cNvSpPr/>
          <p:nvPr/>
        </p:nvSpPr>
        <p:spPr>
          <a:xfrm>
            <a:off x="5597901" y="2381553"/>
            <a:ext cx="6096000" cy="55399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Arial"/>
                <a:cs typeface="Arial"/>
                <a:sym typeface="Arial"/>
                <a:hlinkClick r:id="rId7"/>
              </a:rPr>
              <a:t>https://jeromeetienne.github.io/AR.js/three.js/examples/marker-training/examples/generator.html</a:t>
            </a:r>
            <a:endParaRPr kumimoji="0" lang="en-US" sz="15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120404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7" name="Title 1">
            <a:extLst>
              <a:ext uri="{FF2B5EF4-FFF2-40B4-BE49-F238E27FC236}">
                <a16:creationId xmlns:a16="http://schemas.microsoft.com/office/drawing/2014/main" id="{5E751C0D-C19C-4C9A-AD57-ED28D16C8695}"/>
              </a:ext>
            </a:extLst>
          </p:cNvPr>
          <p:cNvSpPr txBox="1">
            <a:spLocks/>
          </p:cNvSpPr>
          <p:nvPr/>
        </p:nvSpPr>
        <p:spPr>
          <a:xfrm>
            <a:off x="0" y="327483"/>
            <a:ext cx="12192000" cy="754145"/>
          </a:xfrm>
          <a:prstGeom prst="rect">
            <a:avLst/>
          </a:prstGeom>
          <a:noFill/>
          <a:ln>
            <a:noFill/>
          </a:ln>
        </p:spPr>
        <p:txBody>
          <a:bodyPr spcFirstLastPara="1" wrap="square" lIns="121878" tIns="121878" rIns="121878" bIns="121878"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9pPr>
          </a:lstStyle>
          <a:p>
            <a:pPr marL="33866"/>
            <a:r>
              <a:rPr lang="en-US" sz="4000" b="1" dirty="0"/>
              <a:t>Default Object</a:t>
            </a:r>
          </a:p>
        </p:txBody>
      </p:sp>
      <p:pic>
        <p:nvPicPr>
          <p:cNvPr id="6" name="Picture 5">
            <a:extLst>
              <a:ext uri="{FF2B5EF4-FFF2-40B4-BE49-F238E27FC236}">
                <a16:creationId xmlns:a16="http://schemas.microsoft.com/office/drawing/2014/main" id="{8474ED3C-D8E1-46BB-A87C-FF1FEC42DA42}"/>
              </a:ext>
            </a:extLst>
          </p:cNvPr>
          <p:cNvPicPr>
            <a:picLocks noChangeAspect="1"/>
          </p:cNvPicPr>
          <p:nvPr/>
        </p:nvPicPr>
        <p:blipFill>
          <a:blip r:embed="rId4"/>
          <a:stretch>
            <a:fillRect/>
          </a:stretch>
        </p:blipFill>
        <p:spPr>
          <a:xfrm>
            <a:off x="191680" y="1472225"/>
            <a:ext cx="6699314" cy="4264829"/>
          </a:xfrm>
          <a:prstGeom prst="rect">
            <a:avLst/>
          </a:prstGeom>
        </p:spPr>
      </p:pic>
      <p:pic>
        <p:nvPicPr>
          <p:cNvPr id="9" name="Picture 8">
            <a:extLst>
              <a:ext uri="{FF2B5EF4-FFF2-40B4-BE49-F238E27FC236}">
                <a16:creationId xmlns:a16="http://schemas.microsoft.com/office/drawing/2014/main" id="{8A4AA00F-637F-4E20-B8D7-1B8D9AC111CB}"/>
              </a:ext>
            </a:extLst>
          </p:cNvPr>
          <p:cNvPicPr>
            <a:picLocks noChangeAspect="1"/>
          </p:cNvPicPr>
          <p:nvPr/>
        </p:nvPicPr>
        <p:blipFill rotWithShape="1">
          <a:blip r:embed="rId5"/>
          <a:srcRect l="6130" r="6130" b="3620"/>
          <a:stretch/>
        </p:blipFill>
        <p:spPr>
          <a:xfrm>
            <a:off x="6966409" y="1472225"/>
            <a:ext cx="5033912" cy="4304147"/>
          </a:xfrm>
          <a:prstGeom prst="rect">
            <a:avLst/>
          </a:prstGeom>
        </p:spPr>
      </p:pic>
    </p:spTree>
    <p:extLst>
      <p:ext uri="{BB962C8B-B14F-4D97-AF65-F5344CB8AC3E}">
        <p14:creationId xmlns:p14="http://schemas.microsoft.com/office/powerpoint/2010/main" val="3216366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7" name="Title 1">
            <a:extLst>
              <a:ext uri="{FF2B5EF4-FFF2-40B4-BE49-F238E27FC236}">
                <a16:creationId xmlns:a16="http://schemas.microsoft.com/office/drawing/2014/main" id="{5E751C0D-C19C-4C9A-AD57-ED28D16C8695}"/>
              </a:ext>
            </a:extLst>
          </p:cNvPr>
          <p:cNvSpPr txBox="1">
            <a:spLocks/>
          </p:cNvSpPr>
          <p:nvPr/>
        </p:nvSpPr>
        <p:spPr>
          <a:xfrm>
            <a:off x="0" y="327483"/>
            <a:ext cx="12192000" cy="754145"/>
          </a:xfrm>
          <a:prstGeom prst="rect">
            <a:avLst/>
          </a:prstGeom>
          <a:noFill/>
          <a:ln>
            <a:noFill/>
          </a:ln>
        </p:spPr>
        <p:txBody>
          <a:bodyPr spcFirstLastPara="1" wrap="square" lIns="121878" tIns="121878" rIns="121878" bIns="121878"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9pPr>
          </a:lstStyle>
          <a:p>
            <a:pPr marL="33866"/>
            <a:r>
              <a:rPr lang="en-US" sz="4000" b="1" dirty="0"/>
              <a:t>Image as a Object</a:t>
            </a:r>
          </a:p>
        </p:txBody>
      </p:sp>
      <p:pic>
        <p:nvPicPr>
          <p:cNvPr id="3" name="Picture 2">
            <a:extLst>
              <a:ext uri="{FF2B5EF4-FFF2-40B4-BE49-F238E27FC236}">
                <a16:creationId xmlns:a16="http://schemas.microsoft.com/office/drawing/2014/main" id="{FEBB4218-2D84-4D0D-909A-87620ADD7605}"/>
              </a:ext>
            </a:extLst>
          </p:cNvPr>
          <p:cNvPicPr>
            <a:picLocks noChangeAspect="1"/>
          </p:cNvPicPr>
          <p:nvPr/>
        </p:nvPicPr>
        <p:blipFill>
          <a:blip r:embed="rId4"/>
          <a:stretch>
            <a:fillRect/>
          </a:stretch>
        </p:blipFill>
        <p:spPr>
          <a:xfrm>
            <a:off x="191679" y="1292802"/>
            <a:ext cx="6190268" cy="4848762"/>
          </a:xfrm>
          <a:prstGeom prst="rect">
            <a:avLst/>
          </a:prstGeom>
        </p:spPr>
      </p:pic>
      <p:pic>
        <p:nvPicPr>
          <p:cNvPr id="4" name="Picture 3">
            <a:extLst>
              <a:ext uri="{FF2B5EF4-FFF2-40B4-BE49-F238E27FC236}">
                <a16:creationId xmlns:a16="http://schemas.microsoft.com/office/drawing/2014/main" id="{08AD4234-C33A-4A9B-8605-2F4AEEA8BF78}"/>
              </a:ext>
            </a:extLst>
          </p:cNvPr>
          <p:cNvPicPr>
            <a:picLocks noChangeAspect="1"/>
          </p:cNvPicPr>
          <p:nvPr/>
        </p:nvPicPr>
        <p:blipFill rotWithShape="1">
          <a:blip r:embed="rId5"/>
          <a:srcRect l="6663" r="8968"/>
          <a:stretch/>
        </p:blipFill>
        <p:spPr>
          <a:xfrm>
            <a:off x="6547225" y="1292802"/>
            <a:ext cx="5453097" cy="4849781"/>
          </a:xfrm>
          <a:prstGeom prst="rect">
            <a:avLst/>
          </a:prstGeom>
        </p:spPr>
      </p:pic>
    </p:spTree>
    <p:extLst>
      <p:ext uri="{BB962C8B-B14F-4D97-AF65-F5344CB8AC3E}">
        <p14:creationId xmlns:p14="http://schemas.microsoft.com/office/powerpoint/2010/main" val="391400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4" name="TextBox 3">
            <a:extLst>
              <a:ext uri="{FF2B5EF4-FFF2-40B4-BE49-F238E27FC236}">
                <a16:creationId xmlns:a16="http://schemas.microsoft.com/office/drawing/2014/main" id="{1710ED70-CAD8-4CDF-AF9E-8EF3F429A99C}"/>
              </a:ext>
            </a:extLst>
          </p:cNvPr>
          <p:cNvSpPr txBox="1"/>
          <p:nvPr/>
        </p:nvSpPr>
        <p:spPr>
          <a:xfrm>
            <a:off x="3383872" y="2967335"/>
            <a:ext cx="5424256" cy="923330"/>
          </a:xfrm>
          <a:prstGeom prst="rect">
            <a:avLst/>
          </a:prstGeom>
          <a:noFill/>
        </p:spPr>
        <p:txBody>
          <a:bodyPr wrap="square" rtlCol="0">
            <a:spAutoFit/>
          </a:bodyPr>
          <a:lstStyle/>
          <a:p>
            <a:pPr algn="ctr"/>
            <a:r>
              <a:rPr lang="en-GB" sz="5400" b="1" dirty="0"/>
              <a:t>Treasure Hunt!</a:t>
            </a:r>
          </a:p>
        </p:txBody>
      </p:sp>
    </p:spTree>
    <p:extLst>
      <p:ext uri="{BB962C8B-B14F-4D97-AF65-F5344CB8AC3E}">
        <p14:creationId xmlns:p14="http://schemas.microsoft.com/office/powerpoint/2010/main" val="519327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2" name="Picture 1">
            <a:extLst>
              <a:ext uri="{FF2B5EF4-FFF2-40B4-BE49-F238E27FC236}">
                <a16:creationId xmlns:a16="http://schemas.microsoft.com/office/drawing/2014/main" id="{FC9E359B-7B45-459B-AF50-5BF4F372B39D}"/>
              </a:ext>
            </a:extLst>
          </p:cNvPr>
          <p:cNvPicPr>
            <a:picLocks noChangeAspect="1"/>
          </p:cNvPicPr>
          <p:nvPr/>
        </p:nvPicPr>
        <p:blipFill rotWithShape="1">
          <a:blip r:embed="rId4"/>
          <a:srcRect t="8512"/>
          <a:stretch/>
        </p:blipFill>
        <p:spPr>
          <a:xfrm>
            <a:off x="990600" y="1792085"/>
            <a:ext cx="10210800" cy="3921432"/>
          </a:xfrm>
          <a:prstGeom prst="rect">
            <a:avLst/>
          </a:prstGeom>
        </p:spPr>
      </p:pic>
      <p:sp>
        <p:nvSpPr>
          <p:cNvPr id="3" name="TextBox 2">
            <a:extLst>
              <a:ext uri="{FF2B5EF4-FFF2-40B4-BE49-F238E27FC236}">
                <a16:creationId xmlns:a16="http://schemas.microsoft.com/office/drawing/2014/main" id="{5D8EE618-D948-40B9-9496-C41944F3B09D}"/>
              </a:ext>
            </a:extLst>
          </p:cNvPr>
          <p:cNvSpPr txBox="1"/>
          <p:nvPr/>
        </p:nvSpPr>
        <p:spPr>
          <a:xfrm>
            <a:off x="7936637" y="1330420"/>
            <a:ext cx="3264763" cy="461665"/>
          </a:xfrm>
          <a:prstGeom prst="rect">
            <a:avLst/>
          </a:prstGeom>
          <a:solidFill>
            <a:schemeClr val="accent5">
              <a:lumMod val="60000"/>
              <a:lumOff val="40000"/>
            </a:schemeClr>
          </a:solidFill>
        </p:spPr>
        <p:txBody>
          <a:bodyPr wrap="square" rtlCol="0">
            <a:spAutoFit/>
          </a:bodyPr>
          <a:lstStyle/>
          <a:p>
            <a:pPr algn="ctr"/>
            <a:r>
              <a:rPr lang="en-GB" sz="2400" b="1" dirty="0">
                <a:solidFill>
                  <a:schemeClr val="tx1"/>
                </a:solidFill>
              </a:rPr>
              <a:t>Importing libraries</a:t>
            </a:r>
          </a:p>
        </p:txBody>
      </p:sp>
    </p:spTree>
    <p:extLst>
      <p:ext uri="{BB962C8B-B14F-4D97-AF65-F5344CB8AC3E}">
        <p14:creationId xmlns:p14="http://schemas.microsoft.com/office/powerpoint/2010/main" val="4113427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3" name="TextBox 2">
            <a:extLst>
              <a:ext uri="{FF2B5EF4-FFF2-40B4-BE49-F238E27FC236}">
                <a16:creationId xmlns:a16="http://schemas.microsoft.com/office/drawing/2014/main" id="{5D8EE618-D948-40B9-9496-C41944F3B09D}"/>
              </a:ext>
            </a:extLst>
          </p:cNvPr>
          <p:cNvSpPr txBox="1"/>
          <p:nvPr/>
        </p:nvSpPr>
        <p:spPr>
          <a:xfrm>
            <a:off x="6214369" y="1481737"/>
            <a:ext cx="4987032" cy="461665"/>
          </a:xfrm>
          <a:prstGeom prst="rect">
            <a:avLst/>
          </a:prstGeom>
          <a:solidFill>
            <a:schemeClr val="accent5">
              <a:lumMod val="60000"/>
              <a:lumOff val="40000"/>
            </a:schemeClr>
          </a:solidFill>
        </p:spPr>
        <p:txBody>
          <a:bodyPr wrap="square" rtlCol="0">
            <a:spAutoFit/>
          </a:bodyPr>
          <a:lstStyle/>
          <a:p>
            <a:pPr algn="ctr"/>
            <a:r>
              <a:rPr lang="en-GB" sz="2400" b="1" dirty="0">
                <a:solidFill>
                  <a:schemeClr val="tx1"/>
                </a:solidFill>
              </a:rPr>
              <a:t>Importing the character and tool</a:t>
            </a:r>
          </a:p>
        </p:txBody>
      </p:sp>
      <p:pic>
        <p:nvPicPr>
          <p:cNvPr id="4" name="Picture 3">
            <a:extLst>
              <a:ext uri="{FF2B5EF4-FFF2-40B4-BE49-F238E27FC236}">
                <a16:creationId xmlns:a16="http://schemas.microsoft.com/office/drawing/2014/main" id="{88E192F1-6E14-4B9B-A3E8-747EAEBE529F}"/>
              </a:ext>
            </a:extLst>
          </p:cNvPr>
          <p:cNvPicPr>
            <a:picLocks noChangeAspect="1"/>
          </p:cNvPicPr>
          <p:nvPr/>
        </p:nvPicPr>
        <p:blipFill>
          <a:blip r:embed="rId4"/>
          <a:stretch>
            <a:fillRect/>
          </a:stretch>
        </p:blipFill>
        <p:spPr>
          <a:xfrm>
            <a:off x="1000125" y="1943402"/>
            <a:ext cx="10201275" cy="2076450"/>
          </a:xfrm>
          <a:prstGeom prst="rect">
            <a:avLst/>
          </a:prstGeom>
        </p:spPr>
      </p:pic>
      <p:pic>
        <p:nvPicPr>
          <p:cNvPr id="9" name="Picture 8">
            <a:extLst>
              <a:ext uri="{FF2B5EF4-FFF2-40B4-BE49-F238E27FC236}">
                <a16:creationId xmlns:a16="http://schemas.microsoft.com/office/drawing/2014/main" id="{208E9B5A-1434-43DC-A0F6-E931E1CB8409}"/>
              </a:ext>
            </a:extLst>
          </p:cNvPr>
          <p:cNvPicPr>
            <a:picLocks noChangeAspect="1"/>
          </p:cNvPicPr>
          <p:nvPr/>
        </p:nvPicPr>
        <p:blipFill>
          <a:blip r:embed="rId5"/>
          <a:stretch>
            <a:fillRect/>
          </a:stretch>
        </p:blipFill>
        <p:spPr>
          <a:xfrm>
            <a:off x="4012530" y="4019851"/>
            <a:ext cx="2481677" cy="2167884"/>
          </a:xfrm>
          <a:prstGeom prst="rect">
            <a:avLst/>
          </a:prstGeom>
        </p:spPr>
      </p:pic>
      <p:pic>
        <p:nvPicPr>
          <p:cNvPr id="10" name="Picture 9">
            <a:extLst>
              <a:ext uri="{FF2B5EF4-FFF2-40B4-BE49-F238E27FC236}">
                <a16:creationId xmlns:a16="http://schemas.microsoft.com/office/drawing/2014/main" id="{6D2EF3C4-6B31-45AF-8497-0ADA12D5A13F}"/>
              </a:ext>
            </a:extLst>
          </p:cNvPr>
          <p:cNvPicPr>
            <a:picLocks noChangeAspect="1"/>
          </p:cNvPicPr>
          <p:nvPr/>
        </p:nvPicPr>
        <p:blipFill rotWithShape="1">
          <a:blip r:embed="rId6"/>
          <a:srcRect t="1679" r="5351" b="7513"/>
          <a:stretch/>
        </p:blipFill>
        <p:spPr>
          <a:xfrm>
            <a:off x="6619090" y="4019851"/>
            <a:ext cx="2481677" cy="2167884"/>
          </a:xfrm>
          <a:prstGeom prst="rect">
            <a:avLst/>
          </a:prstGeom>
        </p:spPr>
      </p:pic>
      <p:sp>
        <p:nvSpPr>
          <p:cNvPr id="12" name="TextBox 11">
            <a:extLst>
              <a:ext uri="{FF2B5EF4-FFF2-40B4-BE49-F238E27FC236}">
                <a16:creationId xmlns:a16="http://schemas.microsoft.com/office/drawing/2014/main" id="{785CA6F2-3618-4985-8964-014E3328913F}"/>
              </a:ext>
            </a:extLst>
          </p:cNvPr>
          <p:cNvSpPr txBox="1"/>
          <p:nvPr/>
        </p:nvSpPr>
        <p:spPr>
          <a:xfrm>
            <a:off x="9100767" y="5734919"/>
            <a:ext cx="2777555" cy="461665"/>
          </a:xfrm>
          <a:prstGeom prst="rect">
            <a:avLst/>
          </a:prstGeom>
          <a:solidFill>
            <a:schemeClr val="accent3">
              <a:lumMod val="60000"/>
              <a:lumOff val="40000"/>
            </a:schemeClr>
          </a:solidFill>
        </p:spPr>
        <p:txBody>
          <a:bodyPr wrap="square" rtlCol="0">
            <a:spAutoFit/>
          </a:bodyPr>
          <a:lstStyle/>
          <a:p>
            <a:pPr algn="ctr"/>
            <a:r>
              <a:rPr lang="en-GB" sz="2400" b="1" dirty="0" err="1">
                <a:solidFill>
                  <a:schemeClr val="tx1"/>
                </a:solidFill>
              </a:rPr>
              <a:t>Hammer.gltf</a:t>
            </a:r>
            <a:endParaRPr lang="en-GB" sz="2400" b="1" dirty="0">
              <a:solidFill>
                <a:schemeClr val="tx1"/>
              </a:solidFill>
            </a:endParaRPr>
          </a:p>
        </p:txBody>
      </p:sp>
      <p:sp>
        <p:nvSpPr>
          <p:cNvPr id="13" name="TextBox 12">
            <a:extLst>
              <a:ext uri="{FF2B5EF4-FFF2-40B4-BE49-F238E27FC236}">
                <a16:creationId xmlns:a16="http://schemas.microsoft.com/office/drawing/2014/main" id="{1E620866-2E29-4105-B43D-482B2EBD152B}"/>
              </a:ext>
            </a:extLst>
          </p:cNvPr>
          <p:cNvSpPr txBox="1"/>
          <p:nvPr/>
        </p:nvSpPr>
        <p:spPr>
          <a:xfrm>
            <a:off x="1530853" y="5726069"/>
            <a:ext cx="2481677" cy="461665"/>
          </a:xfrm>
          <a:prstGeom prst="rect">
            <a:avLst/>
          </a:prstGeom>
          <a:solidFill>
            <a:schemeClr val="accent3">
              <a:lumMod val="60000"/>
              <a:lumOff val="40000"/>
            </a:schemeClr>
          </a:solidFill>
        </p:spPr>
        <p:txBody>
          <a:bodyPr wrap="square" rtlCol="0">
            <a:spAutoFit/>
          </a:bodyPr>
          <a:lstStyle/>
          <a:p>
            <a:pPr algn="ctr"/>
            <a:r>
              <a:rPr lang="en-GB" sz="2400" b="1" dirty="0" err="1">
                <a:solidFill>
                  <a:schemeClr val="tx1"/>
                </a:solidFill>
              </a:rPr>
              <a:t>biggie.gltf</a:t>
            </a:r>
            <a:endParaRPr lang="en-GB" sz="2400" b="1" dirty="0">
              <a:solidFill>
                <a:schemeClr val="tx1"/>
              </a:solidFill>
            </a:endParaRPr>
          </a:p>
        </p:txBody>
      </p:sp>
    </p:spTree>
    <p:extLst>
      <p:ext uri="{BB962C8B-B14F-4D97-AF65-F5344CB8AC3E}">
        <p14:creationId xmlns:p14="http://schemas.microsoft.com/office/powerpoint/2010/main" val="1279974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3" name="TextBox 2">
            <a:extLst>
              <a:ext uri="{FF2B5EF4-FFF2-40B4-BE49-F238E27FC236}">
                <a16:creationId xmlns:a16="http://schemas.microsoft.com/office/drawing/2014/main" id="{5D8EE618-D948-40B9-9496-C41944F3B09D}"/>
              </a:ext>
            </a:extLst>
          </p:cNvPr>
          <p:cNvSpPr txBox="1"/>
          <p:nvPr/>
        </p:nvSpPr>
        <p:spPr>
          <a:xfrm>
            <a:off x="8702336" y="1236287"/>
            <a:ext cx="3264763" cy="461665"/>
          </a:xfrm>
          <a:prstGeom prst="rect">
            <a:avLst/>
          </a:prstGeom>
          <a:solidFill>
            <a:schemeClr val="accent5">
              <a:lumMod val="60000"/>
              <a:lumOff val="40000"/>
            </a:schemeClr>
          </a:solidFill>
        </p:spPr>
        <p:txBody>
          <a:bodyPr wrap="square" rtlCol="0">
            <a:spAutoFit/>
          </a:bodyPr>
          <a:lstStyle/>
          <a:p>
            <a:pPr algn="ctr"/>
            <a:r>
              <a:rPr lang="en-GB" sz="2400" b="1" dirty="0">
                <a:solidFill>
                  <a:schemeClr val="tx1"/>
                </a:solidFill>
              </a:rPr>
              <a:t>Adding markers</a:t>
            </a:r>
          </a:p>
        </p:txBody>
      </p:sp>
      <p:pic>
        <p:nvPicPr>
          <p:cNvPr id="4" name="Picture 3">
            <a:extLst>
              <a:ext uri="{FF2B5EF4-FFF2-40B4-BE49-F238E27FC236}">
                <a16:creationId xmlns:a16="http://schemas.microsoft.com/office/drawing/2014/main" id="{B9CB94E5-933D-403C-B9AA-570DB4616CD0}"/>
              </a:ext>
            </a:extLst>
          </p:cNvPr>
          <p:cNvPicPr>
            <a:picLocks noChangeAspect="1"/>
          </p:cNvPicPr>
          <p:nvPr/>
        </p:nvPicPr>
        <p:blipFill>
          <a:blip r:embed="rId4"/>
          <a:stretch>
            <a:fillRect/>
          </a:stretch>
        </p:blipFill>
        <p:spPr>
          <a:xfrm>
            <a:off x="384699" y="1697952"/>
            <a:ext cx="11582400" cy="3152775"/>
          </a:xfrm>
          <a:prstGeom prst="rect">
            <a:avLst/>
          </a:prstGeom>
        </p:spPr>
      </p:pic>
      <p:pic>
        <p:nvPicPr>
          <p:cNvPr id="5" name="Picture 4">
            <a:extLst>
              <a:ext uri="{FF2B5EF4-FFF2-40B4-BE49-F238E27FC236}">
                <a16:creationId xmlns:a16="http://schemas.microsoft.com/office/drawing/2014/main" id="{4EDECF13-4171-4B77-BFF3-3376B3445705}"/>
              </a:ext>
            </a:extLst>
          </p:cNvPr>
          <p:cNvPicPr>
            <a:picLocks noChangeAspect="1"/>
          </p:cNvPicPr>
          <p:nvPr/>
        </p:nvPicPr>
        <p:blipFill>
          <a:blip r:embed="rId5"/>
          <a:stretch>
            <a:fillRect/>
          </a:stretch>
        </p:blipFill>
        <p:spPr>
          <a:xfrm>
            <a:off x="4927801" y="4416094"/>
            <a:ext cx="1792595" cy="1792595"/>
          </a:xfrm>
          <a:prstGeom prst="rect">
            <a:avLst/>
          </a:prstGeom>
        </p:spPr>
      </p:pic>
      <p:pic>
        <p:nvPicPr>
          <p:cNvPr id="6" name="Picture 5">
            <a:extLst>
              <a:ext uri="{FF2B5EF4-FFF2-40B4-BE49-F238E27FC236}">
                <a16:creationId xmlns:a16="http://schemas.microsoft.com/office/drawing/2014/main" id="{7DB879D4-F375-47EC-A4C2-8F85F65F5E33}"/>
              </a:ext>
            </a:extLst>
          </p:cNvPr>
          <p:cNvPicPr>
            <a:picLocks noChangeAspect="1"/>
          </p:cNvPicPr>
          <p:nvPr/>
        </p:nvPicPr>
        <p:blipFill rotWithShape="1">
          <a:blip r:embed="rId6"/>
          <a:srcRect b="2941"/>
          <a:stretch/>
        </p:blipFill>
        <p:spPr>
          <a:xfrm>
            <a:off x="6895406" y="4416094"/>
            <a:ext cx="1806873" cy="1766231"/>
          </a:xfrm>
          <a:prstGeom prst="rect">
            <a:avLst/>
          </a:prstGeom>
        </p:spPr>
      </p:pic>
      <p:sp>
        <p:nvSpPr>
          <p:cNvPr id="8" name="TextBox 7">
            <a:extLst>
              <a:ext uri="{FF2B5EF4-FFF2-40B4-BE49-F238E27FC236}">
                <a16:creationId xmlns:a16="http://schemas.microsoft.com/office/drawing/2014/main" id="{ACC919DA-A69D-440C-A78B-F4D06F29B006}"/>
              </a:ext>
            </a:extLst>
          </p:cNvPr>
          <p:cNvSpPr txBox="1"/>
          <p:nvPr/>
        </p:nvSpPr>
        <p:spPr>
          <a:xfrm>
            <a:off x="1828800" y="5694297"/>
            <a:ext cx="3091233" cy="461665"/>
          </a:xfrm>
          <a:prstGeom prst="rect">
            <a:avLst/>
          </a:prstGeom>
          <a:solidFill>
            <a:schemeClr val="accent3">
              <a:lumMod val="60000"/>
              <a:lumOff val="40000"/>
            </a:schemeClr>
          </a:solidFill>
        </p:spPr>
        <p:txBody>
          <a:bodyPr wrap="square" rtlCol="0">
            <a:spAutoFit/>
          </a:bodyPr>
          <a:lstStyle/>
          <a:p>
            <a:pPr algn="ctr"/>
            <a:r>
              <a:rPr lang="en-GB" sz="2400" b="1" dirty="0">
                <a:solidFill>
                  <a:schemeClr val="tx1"/>
                </a:solidFill>
              </a:rPr>
              <a:t>Marker for hammer</a:t>
            </a:r>
          </a:p>
        </p:txBody>
      </p:sp>
      <p:sp>
        <p:nvSpPr>
          <p:cNvPr id="9" name="TextBox 8">
            <a:extLst>
              <a:ext uri="{FF2B5EF4-FFF2-40B4-BE49-F238E27FC236}">
                <a16:creationId xmlns:a16="http://schemas.microsoft.com/office/drawing/2014/main" id="{1C1753D5-6596-43D6-8886-EAEFB7F3D6F0}"/>
              </a:ext>
            </a:extLst>
          </p:cNvPr>
          <p:cNvSpPr txBox="1"/>
          <p:nvPr/>
        </p:nvSpPr>
        <p:spPr>
          <a:xfrm>
            <a:off x="8730790" y="5694296"/>
            <a:ext cx="3264820" cy="461665"/>
          </a:xfrm>
          <a:prstGeom prst="rect">
            <a:avLst/>
          </a:prstGeom>
          <a:solidFill>
            <a:schemeClr val="accent3">
              <a:lumMod val="60000"/>
              <a:lumOff val="40000"/>
            </a:schemeClr>
          </a:solidFill>
        </p:spPr>
        <p:txBody>
          <a:bodyPr wrap="square" rtlCol="0">
            <a:spAutoFit/>
          </a:bodyPr>
          <a:lstStyle/>
          <a:p>
            <a:pPr algn="ctr"/>
            <a:r>
              <a:rPr lang="en-GB" sz="2400" b="1" dirty="0">
                <a:solidFill>
                  <a:schemeClr val="tx1"/>
                </a:solidFill>
              </a:rPr>
              <a:t>Marker for Biggie</a:t>
            </a:r>
          </a:p>
        </p:txBody>
      </p:sp>
    </p:spTree>
    <p:extLst>
      <p:ext uri="{BB962C8B-B14F-4D97-AF65-F5344CB8AC3E}">
        <p14:creationId xmlns:p14="http://schemas.microsoft.com/office/powerpoint/2010/main" val="1737004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10" name="Picture 9" descr="A screen shot of a computer&#10;&#10;Description automatically generated">
            <a:extLst>
              <a:ext uri="{FF2B5EF4-FFF2-40B4-BE49-F238E27FC236}">
                <a16:creationId xmlns:a16="http://schemas.microsoft.com/office/drawing/2014/main" id="{84041AED-A98D-4792-8433-39F17581A749}"/>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t="2623" r="4830" b="4775"/>
          <a:stretch/>
        </p:blipFill>
        <p:spPr>
          <a:xfrm>
            <a:off x="88778" y="1553593"/>
            <a:ext cx="5939161" cy="4119238"/>
          </a:xfrm>
          <a:prstGeom prst="rect">
            <a:avLst/>
          </a:prstGeom>
        </p:spPr>
      </p:pic>
      <p:pic>
        <p:nvPicPr>
          <p:cNvPr id="13" name="Picture 12" descr="A screen shot of a computer&#10;&#10;Description automatically generated">
            <a:extLst>
              <a:ext uri="{FF2B5EF4-FFF2-40B4-BE49-F238E27FC236}">
                <a16:creationId xmlns:a16="http://schemas.microsoft.com/office/drawing/2014/main" id="{81483028-A347-4DAC-9854-227739204A02}"/>
              </a:ext>
            </a:extLst>
          </p:cNvPr>
          <p:cNvPicPr>
            <a:picLocks noChangeAspect="1"/>
          </p:cNvPicPr>
          <p:nvPr/>
        </p:nvPicPr>
        <p:blipFill rotWithShape="1">
          <a:blip r:embed="rId6">
            <a:extLst>
              <a:ext uri="{28A0092B-C50C-407E-A947-70E740481C1C}">
                <a14:useLocalDpi xmlns:a14="http://schemas.microsoft.com/office/drawing/2010/main" val="0"/>
              </a:ext>
            </a:extLst>
          </a:blip>
          <a:srcRect t="3754" r="4757" b="4775"/>
          <a:stretch/>
        </p:blipFill>
        <p:spPr>
          <a:xfrm>
            <a:off x="6164061" y="1553592"/>
            <a:ext cx="5939161" cy="4119238"/>
          </a:xfrm>
          <a:prstGeom prst="rect">
            <a:avLst/>
          </a:prstGeom>
        </p:spPr>
      </p:pic>
    </p:spTree>
    <p:extLst>
      <p:ext uri="{BB962C8B-B14F-4D97-AF65-F5344CB8AC3E}">
        <p14:creationId xmlns:p14="http://schemas.microsoft.com/office/powerpoint/2010/main" val="3542584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p:nvPr/>
        </p:nvSpPr>
        <p:spPr>
          <a:xfrm>
            <a:off x="1981200" y="239627"/>
            <a:ext cx="8229600" cy="857200"/>
          </a:xfrm>
          <a:prstGeom prst="rect">
            <a:avLst/>
          </a:prstGeom>
          <a:noFill/>
          <a:ln>
            <a:noFill/>
          </a:ln>
        </p:spPr>
        <p:txBody>
          <a:bodyPr spcFirstLastPara="1" wrap="square" lIns="91412" tIns="91412" rIns="91412" bIns="91412" anchor="ctr" anchorCtr="0">
            <a:noAutofit/>
          </a:bodyPr>
          <a:lstStyle/>
          <a:p>
            <a:pPr algn="ctr">
              <a:buClr>
                <a:srgbClr val="FFFFFF"/>
              </a:buClr>
              <a:buSzPts val="3300"/>
            </a:pPr>
            <a:r>
              <a:rPr lang="en" sz="4000" b="1" dirty="0">
                <a:solidFill>
                  <a:schemeClr val="dk1"/>
                </a:solidFill>
                <a:effectLst>
                  <a:outerShdw blurRad="38100" dist="38100" dir="2700000" algn="tl">
                    <a:srgbClr val="000000">
                      <a:alpha val="43137"/>
                    </a:srgbClr>
                  </a:outerShdw>
                </a:effectLst>
              </a:rPr>
              <a:t>About the Assembly</a:t>
            </a:r>
            <a:endParaRPr sz="4000" b="1" dirty="0">
              <a:solidFill>
                <a:schemeClr val="dk1"/>
              </a:solidFill>
              <a:effectLst>
                <a:outerShdw blurRad="38100" dist="38100" dir="2700000" algn="tl">
                  <a:srgbClr val="000000">
                    <a:alpha val="43137"/>
                  </a:srgbClr>
                </a:outerShdw>
              </a:effectLst>
            </a:endParaRPr>
          </a:p>
        </p:txBody>
      </p:sp>
      <p:sp>
        <p:nvSpPr>
          <p:cNvPr id="140" name="Google Shape;140;p27"/>
          <p:cNvSpPr/>
          <p:nvPr/>
        </p:nvSpPr>
        <p:spPr>
          <a:xfrm>
            <a:off x="1014413" y="1143649"/>
            <a:ext cx="10163200" cy="3950400"/>
          </a:xfrm>
          <a:prstGeom prst="rect">
            <a:avLst/>
          </a:prstGeom>
          <a:noFill/>
          <a:ln>
            <a:noFill/>
          </a:ln>
        </p:spPr>
        <p:txBody>
          <a:bodyPr spcFirstLastPara="1" wrap="square" lIns="91412" tIns="45698" rIns="91412" bIns="45698" anchor="t" anchorCtr="0">
            <a:noAutofit/>
          </a:bodyPr>
          <a:lstStyle/>
          <a:p>
            <a:pPr marL="609427" indent="-474001">
              <a:lnSpc>
                <a:spcPct val="150000"/>
              </a:lnSpc>
              <a:buSzPts val="2000"/>
              <a:buChar char="●"/>
            </a:pPr>
            <a:r>
              <a:rPr lang="en" sz="2700" dirty="0"/>
              <a:t>A smart lab based out of In5 since Dec 2014</a:t>
            </a:r>
            <a:endParaRPr sz="2700" dirty="0"/>
          </a:p>
          <a:p>
            <a:pPr marL="609427" indent="-474001">
              <a:lnSpc>
                <a:spcPct val="150000"/>
              </a:lnSpc>
              <a:buSzPts val="2000"/>
              <a:buChar char="●"/>
            </a:pPr>
            <a:r>
              <a:rPr lang="en" sz="2700" dirty="0"/>
              <a:t>Over 200 free workshops done </a:t>
            </a:r>
            <a:endParaRPr sz="2700" dirty="0"/>
          </a:p>
          <a:p>
            <a:pPr marL="609427" indent="-474001">
              <a:lnSpc>
                <a:spcPct val="150000"/>
              </a:lnSpc>
              <a:buSzPts val="2000"/>
              <a:buChar char="●"/>
            </a:pPr>
            <a:r>
              <a:rPr lang="en" sz="2700" dirty="0"/>
              <a:t>ASSEMBLY: HACK - Embedded systems, iOT and hardware</a:t>
            </a:r>
            <a:endParaRPr sz="2700" dirty="0"/>
          </a:p>
          <a:p>
            <a:pPr marL="609427" indent="-474001">
              <a:lnSpc>
                <a:spcPct val="115000"/>
              </a:lnSpc>
              <a:buSzPts val="2000"/>
              <a:buChar char="●"/>
            </a:pPr>
            <a:r>
              <a:rPr lang="en" sz="2700" dirty="0"/>
              <a:t>ASSEMBLY: CODE - Software projects - APIs, frameworks, apps</a:t>
            </a:r>
            <a:endParaRPr sz="2700" dirty="0"/>
          </a:p>
          <a:p>
            <a:pPr marL="609427" indent="-474001">
              <a:lnSpc>
                <a:spcPct val="150000"/>
              </a:lnSpc>
              <a:buSzPts val="2000"/>
              <a:buChar char="●"/>
            </a:pPr>
            <a:r>
              <a:rPr lang="en" sz="2700" dirty="0"/>
              <a:t>Age range: 16-60 - students, professionals, entrepreneurs</a:t>
            </a:r>
            <a:endParaRPr sz="2700" dirty="0"/>
          </a:p>
          <a:p>
            <a:pPr marL="609427" indent="-474001">
              <a:lnSpc>
                <a:spcPct val="150000"/>
              </a:lnSpc>
              <a:buSzPts val="2000"/>
              <a:buChar char="●"/>
            </a:pPr>
            <a:r>
              <a:rPr lang="en" sz="2700" dirty="0"/>
              <a:t>Focus on smart technology and practical applications</a:t>
            </a:r>
            <a:endParaRPr sz="2700" dirty="0"/>
          </a:p>
          <a:p>
            <a:pPr marL="609427" indent="-474001">
              <a:lnSpc>
                <a:spcPct val="150000"/>
              </a:lnSpc>
              <a:buSzPts val="2000"/>
              <a:buChar char="●"/>
            </a:pPr>
            <a:r>
              <a:rPr lang="en" sz="2700" dirty="0"/>
              <a:t>Forum: members.theassembly.ae</a:t>
            </a:r>
            <a:endParaRPr sz="27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12" name="Picture 11" descr="A screen shot of a computer&#10;&#10;Description automatically generated">
            <a:extLst>
              <a:ext uri="{FF2B5EF4-FFF2-40B4-BE49-F238E27FC236}">
                <a16:creationId xmlns:a16="http://schemas.microsoft.com/office/drawing/2014/main" id="{7833ACA6-0DA1-456A-83FD-0B9285879CB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7000"/>
                    </a14:imgEffect>
                  </a14:imgLayer>
                </a14:imgProps>
              </a:ext>
              <a:ext uri="{28A0092B-C50C-407E-A947-70E740481C1C}">
                <a14:useLocalDpi xmlns:a14="http://schemas.microsoft.com/office/drawing/2010/main" val="0"/>
              </a:ext>
            </a:extLst>
          </a:blip>
          <a:srcRect t="3753" r="4903" b="4466"/>
          <a:stretch/>
        </p:blipFill>
        <p:spPr>
          <a:xfrm>
            <a:off x="106890" y="1597981"/>
            <a:ext cx="5924010" cy="4038554"/>
          </a:xfrm>
          <a:prstGeom prst="rect">
            <a:avLst/>
          </a:prstGeom>
        </p:spPr>
      </p:pic>
      <p:pic>
        <p:nvPicPr>
          <p:cNvPr id="15" name="Picture 14" descr="A screen shot of a computer&#10;&#10;Description automatically generated">
            <a:extLst>
              <a:ext uri="{FF2B5EF4-FFF2-40B4-BE49-F238E27FC236}">
                <a16:creationId xmlns:a16="http://schemas.microsoft.com/office/drawing/2014/main" id="{A9B3F1AA-D541-4B14-AEEC-C78AF5F7E95E}"/>
              </a:ext>
            </a:extLst>
          </p:cNvPr>
          <p:cNvPicPr>
            <a:picLocks noChangeAspect="1"/>
          </p:cNvPicPr>
          <p:nvPr/>
        </p:nvPicPr>
        <p:blipFill rotWithShape="1">
          <a:blip r:embed="rId6">
            <a:extLst>
              <a:ext uri="{28A0092B-C50C-407E-A947-70E740481C1C}">
                <a14:useLocalDpi xmlns:a14="http://schemas.microsoft.com/office/drawing/2010/main" val="0"/>
              </a:ext>
            </a:extLst>
          </a:blip>
          <a:srcRect t="4775" r="4830" b="4775"/>
          <a:stretch/>
        </p:blipFill>
        <p:spPr>
          <a:xfrm>
            <a:off x="6161102" y="1597981"/>
            <a:ext cx="5924009" cy="4038554"/>
          </a:xfrm>
          <a:prstGeom prst="rect">
            <a:avLst/>
          </a:prstGeom>
        </p:spPr>
      </p:pic>
    </p:spTree>
    <p:extLst>
      <p:ext uri="{BB962C8B-B14F-4D97-AF65-F5344CB8AC3E}">
        <p14:creationId xmlns:p14="http://schemas.microsoft.com/office/powerpoint/2010/main" val="4057265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6BDC0140-EE1B-455A-89E7-B6608EA87B14}"/>
              </a:ext>
            </a:extLst>
          </p:cNvPr>
          <p:cNvPicPr>
            <a:picLocks noChangeAspect="1"/>
          </p:cNvPicPr>
          <p:nvPr/>
        </p:nvPicPr>
        <p:blipFill rotWithShape="1">
          <a:blip r:embed="rId4">
            <a:extLst>
              <a:ext uri="{28A0092B-C50C-407E-A947-70E740481C1C}">
                <a14:useLocalDpi xmlns:a14="http://schemas.microsoft.com/office/drawing/2010/main" val="0"/>
              </a:ext>
            </a:extLst>
          </a:blip>
          <a:srcRect t="4775" r="4830" b="4775"/>
          <a:stretch/>
        </p:blipFill>
        <p:spPr>
          <a:xfrm>
            <a:off x="79899" y="1580225"/>
            <a:ext cx="5924009" cy="4067799"/>
          </a:xfrm>
          <a:prstGeom prst="rect">
            <a:avLst/>
          </a:prstGeom>
        </p:spPr>
      </p:pic>
      <p:pic>
        <p:nvPicPr>
          <p:cNvPr id="3" name="Picture 2" descr="A screen shot of a computer&#10;&#10;Description automatically generated">
            <a:extLst>
              <a:ext uri="{FF2B5EF4-FFF2-40B4-BE49-F238E27FC236}">
                <a16:creationId xmlns:a16="http://schemas.microsoft.com/office/drawing/2014/main" id="{584BBC1A-4800-4621-B1D3-841F2F4DF3FB}"/>
              </a:ext>
            </a:extLst>
          </p:cNvPr>
          <p:cNvPicPr>
            <a:picLocks noChangeAspect="1"/>
          </p:cNvPicPr>
          <p:nvPr/>
        </p:nvPicPr>
        <p:blipFill rotWithShape="1">
          <a:blip r:embed="rId5">
            <a:extLst>
              <a:ext uri="{28A0092B-C50C-407E-A947-70E740481C1C}">
                <a14:useLocalDpi xmlns:a14="http://schemas.microsoft.com/office/drawing/2010/main" val="0"/>
              </a:ext>
            </a:extLst>
          </a:blip>
          <a:srcRect t="3495" r="4975" b="4775"/>
          <a:stretch/>
        </p:blipFill>
        <p:spPr>
          <a:xfrm>
            <a:off x="6096000" y="1580225"/>
            <a:ext cx="6009027" cy="4067798"/>
          </a:xfrm>
          <a:prstGeom prst="rect">
            <a:avLst/>
          </a:prstGeom>
        </p:spPr>
      </p:pic>
    </p:spTree>
    <p:extLst>
      <p:ext uri="{BB962C8B-B14F-4D97-AF65-F5344CB8AC3E}">
        <p14:creationId xmlns:p14="http://schemas.microsoft.com/office/powerpoint/2010/main" val="3049207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03278" y="2962205"/>
            <a:ext cx="4585444" cy="933589"/>
          </a:xfrm>
          <a:prstGeom prst="rect">
            <a:avLst/>
          </a:prstGeom>
          <a:noFill/>
        </p:spPr>
        <p:txBody>
          <a:bodyPr wrap="none" lIns="91420" tIns="45718" rIns="91420" bIns="45718">
            <a:spAutoFit/>
          </a:bodyPr>
          <a:lstStyle/>
          <a:p>
            <a:pPr algn="ctr"/>
            <a:r>
              <a:rPr lang="en-US" sz="55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THANK YOU!</a:t>
            </a:r>
          </a:p>
        </p:txBody>
      </p:sp>
    </p:spTree>
    <p:extLst>
      <p:ext uri="{BB962C8B-B14F-4D97-AF65-F5344CB8AC3E}">
        <p14:creationId xmlns:p14="http://schemas.microsoft.com/office/powerpoint/2010/main" val="2866928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p:nvPr/>
        </p:nvSpPr>
        <p:spPr>
          <a:xfrm>
            <a:off x="2317200" y="989193"/>
            <a:ext cx="8229600" cy="857200"/>
          </a:xfrm>
          <a:prstGeom prst="rect">
            <a:avLst/>
          </a:prstGeom>
          <a:noFill/>
          <a:ln>
            <a:noFill/>
          </a:ln>
        </p:spPr>
        <p:txBody>
          <a:bodyPr spcFirstLastPara="1" wrap="square" lIns="91412" tIns="91412" rIns="91412" bIns="91412" anchor="ctr" anchorCtr="0">
            <a:noAutofit/>
          </a:bodyPr>
          <a:lstStyle/>
          <a:p>
            <a:pPr algn="ctr">
              <a:buClr>
                <a:srgbClr val="FFFFFF"/>
              </a:buClr>
              <a:buSzPts val="3300"/>
            </a:pPr>
            <a:r>
              <a:rPr lang="en" sz="3200" b="1">
                <a:solidFill>
                  <a:schemeClr val="dk1"/>
                </a:solidFill>
                <a:latin typeface="Avenir"/>
                <a:ea typeface="Avenir"/>
                <a:cs typeface="Avenir"/>
                <a:sym typeface="Avenir"/>
              </a:rPr>
              <a:t>TAG US ON OUR SOCIAL MEDIA</a:t>
            </a:r>
            <a:endParaRPr sz="3200" b="1">
              <a:solidFill>
                <a:schemeClr val="dk1"/>
              </a:solidFill>
              <a:latin typeface="Avenir"/>
              <a:ea typeface="Avenir"/>
              <a:cs typeface="Avenir"/>
              <a:sym typeface="Avenir"/>
            </a:endParaRPr>
          </a:p>
        </p:txBody>
      </p:sp>
      <p:grpSp>
        <p:nvGrpSpPr>
          <p:cNvPr id="147" name="Google Shape;147;p28"/>
          <p:cNvGrpSpPr/>
          <p:nvPr/>
        </p:nvGrpSpPr>
        <p:grpSpPr>
          <a:xfrm>
            <a:off x="2317213" y="1566847"/>
            <a:ext cx="7745867" cy="3000607"/>
            <a:chOff x="1669774" y="1828793"/>
            <a:chExt cx="7885707" cy="3000606"/>
          </a:xfrm>
        </p:grpSpPr>
        <p:sp>
          <p:nvSpPr>
            <p:cNvPr id="148" name="Google Shape;148;p28"/>
            <p:cNvSpPr/>
            <p:nvPr/>
          </p:nvSpPr>
          <p:spPr>
            <a:xfrm>
              <a:off x="4313581" y="1828793"/>
              <a:ext cx="5241900" cy="3000600"/>
            </a:xfrm>
            <a:prstGeom prst="rect">
              <a:avLst/>
            </a:prstGeom>
            <a:noFill/>
            <a:ln>
              <a:noFill/>
            </a:ln>
          </p:spPr>
          <p:txBody>
            <a:bodyPr spcFirstLastPara="1" wrap="square" lIns="91433" tIns="45700" rIns="91433" bIns="45700" anchor="ctr" anchorCtr="0">
              <a:noAutofit/>
            </a:bodyPr>
            <a:lstStyle/>
            <a:p>
              <a:pPr>
                <a:lnSpc>
                  <a:spcPct val="150000"/>
                </a:lnSpc>
                <a:buClr>
                  <a:srgbClr val="000000"/>
                </a:buClr>
                <a:buSzPts val="1800"/>
              </a:pPr>
              <a:r>
                <a:rPr lang="en" sz="2400" b="1">
                  <a:solidFill>
                    <a:schemeClr val="dk1"/>
                  </a:solidFill>
                  <a:latin typeface="Avenir"/>
                  <a:ea typeface="Avenir"/>
                  <a:cs typeface="Avenir"/>
                  <a:sym typeface="Avenir"/>
                </a:rPr>
                <a:t>The Assembly (@MakeSmartThings)</a:t>
              </a:r>
              <a:endParaRPr sz="2400" b="1">
                <a:solidFill>
                  <a:schemeClr val="dk1"/>
                </a:solidFill>
                <a:latin typeface="Avenir"/>
                <a:ea typeface="Avenir"/>
                <a:cs typeface="Avenir"/>
                <a:sym typeface="Avenir"/>
              </a:endParaRPr>
            </a:p>
            <a:p>
              <a:pPr>
                <a:lnSpc>
                  <a:spcPct val="150000"/>
                </a:lnSpc>
                <a:buClr>
                  <a:srgbClr val="000000"/>
                </a:buClr>
                <a:buSzPts val="1800"/>
              </a:pPr>
              <a:r>
                <a:rPr lang="en" sz="2400" b="1">
                  <a:solidFill>
                    <a:schemeClr val="dk1"/>
                  </a:solidFill>
                  <a:latin typeface="Avenir"/>
                  <a:ea typeface="Avenir"/>
                  <a:cs typeface="Avenir"/>
                  <a:sym typeface="Avenir"/>
                </a:rPr>
                <a:t>@MakeSmartThings</a:t>
              </a:r>
              <a:endParaRPr sz="2400" b="1">
                <a:solidFill>
                  <a:schemeClr val="dk1"/>
                </a:solidFill>
                <a:latin typeface="Avenir"/>
                <a:ea typeface="Avenir"/>
                <a:cs typeface="Avenir"/>
                <a:sym typeface="Avenir"/>
              </a:endParaRPr>
            </a:p>
            <a:p>
              <a:pPr>
                <a:lnSpc>
                  <a:spcPct val="150000"/>
                </a:lnSpc>
                <a:buClr>
                  <a:srgbClr val="000000"/>
                </a:buClr>
                <a:buSzPts val="1800"/>
              </a:pPr>
              <a:r>
                <a:rPr lang="en" sz="2400" b="1">
                  <a:solidFill>
                    <a:schemeClr val="dk1"/>
                  </a:solidFill>
                  <a:latin typeface="Avenir"/>
                  <a:ea typeface="Avenir"/>
                  <a:cs typeface="Avenir"/>
                  <a:sym typeface="Avenir"/>
                </a:rPr>
                <a:t>@MakeSmartThings</a:t>
              </a:r>
              <a:endParaRPr sz="2400" b="1">
                <a:solidFill>
                  <a:schemeClr val="dk1"/>
                </a:solidFill>
                <a:latin typeface="Avenir"/>
                <a:ea typeface="Avenir"/>
                <a:cs typeface="Avenir"/>
                <a:sym typeface="Avenir"/>
              </a:endParaRPr>
            </a:p>
            <a:p>
              <a:pPr>
                <a:lnSpc>
                  <a:spcPct val="150000"/>
                </a:lnSpc>
                <a:buClr>
                  <a:srgbClr val="000000"/>
                </a:buClr>
                <a:buSzPts val="1800"/>
              </a:pPr>
              <a:r>
                <a:rPr lang="en" sz="2400" b="1">
                  <a:solidFill>
                    <a:schemeClr val="dk1"/>
                  </a:solidFill>
                  <a:latin typeface="Avenir"/>
                  <a:ea typeface="Avenir"/>
                  <a:cs typeface="Avenir"/>
                  <a:sym typeface="Avenir"/>
                </a:rPr>
                <a:t>The Assembly</a:t>
              </a:r>
              <a:endParaRPr sz="2400" b="1">
                <a:solidFill>
                  <a:schemeClr val="dk1"/>
                </a:solidFill>
                <a:latin typeface="Avenir"/>
                <a:ea typeface="Avenir"/>
                <a:cs typeface="Avenir"/>
                <a:sym typeface="Avenir"/>
              </a:endParaRPr>
            </a:p>
          </p:txBody>
        </p:sp>
        <p:sp>
          <p:nvSpPr>
            <p:cNvPr id="149" name="Google Shape;149;p28"/>
            <p:cNvSpPr/>
            <p:nvPr/>
          </p:nvSpPr>
          <p:spPr>
            <a:xfrm>
              <a:off x="1669774" y="1828799"/>
              <a:ext cx="2556900" cy="3000600"/>
            </a:xfrm>
            <a:prstGeom prst="rect">
              <a:avLst/>
            </a:prstGeom>
            <a:noFill/>
            <a:ln>
              <a:noFill/>
            </a:ln>
          </p:spPr>
          <p:txBody>
            <a:bodyPr spcFirstLastPara="1" wrap="square" lIns="91433" tIns="45700" rIns="91433" bIns="45700" anchor="ctr" anchorCtr="0">
              <a:noAutofit/>
            </a:bodyPr>
            <a:lstStyle/>
            <a:p>
              <a:pPr algn="r">
                <a:lnSpc>
                  <a:spcPct val="150000"/>
                </a:lnSpc>
                <a:buClr>
                  <a:srgbClr val="000000"/>
                </a:buClr>
                <a:buSzPts val="1800"/>
              </a:pPr>
              <a:r>
                <a:rPr lang="en" sz="2400" b="1">
                  <a:solidFill>
                    <a:srgbClr val="4075CF"/>
                  </a:solidFill>
                  <a:latin typeface="Avenir"/>
                  <a:ea typeface="Avenir"/>
                  <a:cs typeface="Avenir"/>
                  <a:sym typeface="Avenir"/>
                </a:rPr>
                <a:t>FACEBOOK</a:t>
              </a:r>
              <a:endParaRPr/>
            </a:p>
            <a:p>
              <a:pPr algn="r">
                <a:lnSpc>
                  <a:spcPct val="150000"/>
                </a:lnSpc>
                <a:buClr>
                  <a:srgbClr val="000000"/>
                </a:buClr>
                <a:buSzPts val="1800"/>
              </a:pPr>
              <a:r>
                <a:rPr lang="en" sz="2400" b="1">
                  <a:solidFill>
                    <a:srgbClr val="00B0F0"/>
                  </a:solidFill>
                  <a:latin typeface="Avenir"/>
                  <a:ea typeface="Avenir"/>
                  <a:cs typeface="Avenir"/>
                  <a:sym typeface="Avenir"/>
                </a:rPr>
                <a:t>TWITTER</a:t>
              </a:r>
              <a:endParaRPr sz="2400" b="1">
                <a:solidFill>
                  <a:srgbClr val="00B0F0"/>
                </a:solidFill>
                <a:latin typeface="Avenir"/>
                <a:ea typeface="Avenir"/>
                <a:cs typeface="Avenir"/>
                <a:sym typeface="Avenir"/>
              </a:endParaRPr>
            </a:p>
            <a:p>
              <a:pPr algn="r">
                <a:lnSpc>
                  <a:spcPct val="150000"/>
                </a:lnSpc>
                <a:buClr>
                  <a:srgbClr val="000000"/>
                </a:buClr>
                <a:buSzPts val="1800"/>
              </a:pPr>
              <a:r>
                <a:rPr lang="en" sz="2400" b="1">
                  <a:solidFill>
                    <a:srgbClr val="C15E42"/>
                  </a:solidFill>
                  <a:latin typeface="Avenir"/>
                  <a:ea typeface="Avenir"/>
                  <a:cs typeface="Avenir"/>
                  <a:sym typeface="Avenir"/>
                </a:rPr>
                <a:t>INSTAGRAM</a:t>
              </a:r>
              <a:endParaRPr sz="2400" b="1">
                <a:solidFill>
                  <a:srgbClr val="C15E42"/>
                </a:solidFill>
                <a:latin typeface="Avenir"/>
                <a:ea typeface="Avenir"/>
                <a:cs typeface="Avenir"/>
                <a:sym typeface="Avenir"/>
              </a:endParaRPr>
            </a:p>
            <a:p>
              <a:pPr algn="r">
                <a:lnSpc>
                  <a:spcPct val="150000"/>
                </a:lnSpc>
                <a:buClr>
                  <a:srgbClr val="000000"/>
                </a:buClr>
                <a:buSzPts val="1800"/>
              </a:pPr>
              <a:r>
                <a:rPr lang="en" sz="2400" b="1">
                  <a:solidFill>
                    <a:srgbClr val="FF0000"/>
                  </a:solidFill>
                  <a:latin typeface="Avenir"/>
                  <a:ea typeface="Avenir"/>
                  <a:cs typeface="Avenir"/>
                  <a:sym typeface="Avenir"/>
                </a:rPr>
                <a:t>YOUTUBE</a:t>
              </a:r>
              <a:endParaRPr sz="2400" b="1">
                <a:solidFill>
                  <a:srgbClr val="FF0000"/>
                </a:solidFill>
                <a:latin typeface="Avenir"/>
                <a:ea typeface="Avenir"/>
                <a:cs typeface="Avenir"/>
                <a:sym typeface="Aveni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1" name="Google Shape;161;p30"/>
          <p:cNvSpPr/>
          <p:nvPr/>
        </p:nvSpPr>
        <p:spPr>
          <a:xfrm>
            <a:off x="575034" y="861287"/>
            <a:ext cx="12006707" cy="578697"/>
          </a:xfrm>
          <a:prstGeom prst="rect">
            <a:avLst/>
          </a:prstGeom>
          <a:noFill/>
          <a:ln>
            <a:noFill/>
          </a:ln>
        </p:spPr>
        <p:txBody>
          <a:bodyPr spcFirstLastPara="1" wrap="square" lIns="121868" tIns="60917" rIns="121868" bIns="60917" anchor="t" anchorCtr="0">
            <a:noAutofit/>
          </a:bodyPr>
          <a:lstStyle/>
          <a:p>
            <a:r>
              <a:rPr lang="en" sz="2700" dirty="0">
                <a:ea typeface="Calibri"/>
                <a:cs typeface="Calibri"/>
                <a:sym typeface="Calibri"/>
              </a:rPr>
              <a:t>	        </a:t>
            </a:r>
            <a:r>
              <a:rPr lang="en" sz="2700" b="1" dirty="0">
                <a:latin typeface="Calibri" panose="020F0502020204030204" pitchFamily="34" charset="0"/>
                <a:ea typeface="Calibri"/>
                <a:cs typeface="Calibri" panose="020F0502020204030204" pitchFamily="34" charset="0"/>
                <a:sym typeface="Calibri"/>
              </a:rPr>
              <a:t>TOPICS</a:t>
            </a:r>
            <a:r>
              <a:rPr lang="en" sz="2700" dirty="0">
                <a:latin typeface="Calibri" panose="020F0502020204030204" pitchFamily="34" charset="0"/>
                <a:ea typeface="Calibri"/>
                <a:cs typeface="Calibri" panose="020F0502020204030204" pitchFamily="34" charset="0"/>
                <a:sym typeface="Calibri"/>
              </a:rPr>
              <a:t>: </a:t>
            </a:r>
            <a:endParaRPr sz="3700" dirty="0">
              <a:latin typeface="Calibri" panose="020F0502020204030204" pitchFamily="34" charset="0"/>
              <a:ea typeface="Calibri"/>
              <a:cs typeface="Calibri" panose="020F0502020204030204" pitchFamily="34" charset="0"/>
              <a:sym typeface="Calibri"/>
            </a:endParaRPr>
          </a:p>
          <a:p>
            <a:r>
              <a:rPr lang="en-GB" sz="2700" dirty="0">
                <a:latin typeface="Calibri"/>
                <a:ea typeface="Calibri"/>
                <a:cs typeface="Calibri"/>
                <a:sym typeface="Calibri"/>
              </a:rPr>
              <a:t> </a:t>
            </a:r>
            <a:endParaRPr sz="2700" dirty="0">
              <a:latin typeface="Calibri"/>
              <a:ea typeface="Calibri"/>
              <a:cs typeface="Calibri"/>
              <a:sym typeface="Calibri"/>
            </a:endParaRPr>
          </a:p>
          <a:p>
            <a:r>
              <a:rPr lang="en-GB" sz="3700" dirty="0">
                <a:latin typeface="Calibri"/>
                <a:ea typeface="Calibri"/>
                <a:cs typeface="Calibri"/>
                <a:sym typeface="Calibri"/>
              </a:rPr>
              <a:t>                     </a:t>
            </a:r>
            <a:endParaRPr sz="3700" dirty="0">
              <a:latin typeface="Calibri"/>
              <a:ea typeface="Calibri"/>
              <a:cs typeface="Calibri"/>
              <a:sym typeface="Calibri"/>
            </a:endParaRPr>
          </a:p>
          <a:p>
            <a:endParaRPr sz="3700" dirty="0">
              <a:latin typeface="Calibri"/>
              <a:ea typeface="Calibri"/>
              <a:cs typeface="Calibri"/>
              <a:sym typeface="Calibri"/>
            </a:endParaRPr>
          </a:p>
          <a:p>
            <a:endParaRPr sz="3700" dirty="0">
              <a:latin typeface="Calibri"/>
              <a:ea typeface="Calibri"/>
              <a:cs typeface="Calibri"/>
              <a:sym typeface="Calibri"/>
            </a:endParaRPr>
          </a:p>
        </p:txBody>
      </p:sp>
      <p:sp>
        <p:nvSpPr>
          <p:cNvPr id="4" name="Google Shape;180;p33">
            <a:extLst>
              <a:ext uri="{FF2B5EF4-FFF2-40B4-BE49-F238E27FC236}">
                <a16:creationId xmlns:a16="http://schemas.microsoft.com/office/drawing/2014/main" id="{B399F6CC-B8CB-4F4A-B743-24C902AA7EF8}"/>
              </a:ext>
            </a:extLst>
          </p:cNvPr>
          <p:cNvSpPr txBox="1"/>
          <p:nvPr/>
        </p:nvSpPr>
        <p:spPr>
          <a:xfrm>
            <a:off x="15" y="60521"/>
            <a:ext cx="12191999" cy="738053"/>
          </a:xfrm>
          <a:prstGeom prst="rect">
            <a:avLst/>
          </a:prstGeom>
          <a:noFill/>
          <a:ln>
            <a:noFill/>
          </a:ln>
        </p:spPr>
        <p:txBody>
          <a:bodyPr spcFirstLastPara="1" wrap="square" lIns="121868" tIns="121868" rIns="121868" bIns="121868"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Overview</a:t>
            </a:r>
          </a:p>
        </p:txBody>
      </p:sp>
      <p:cxnSp>
        <p:nvCxnSpPr>
          <p:cNvPr id="5" name="Straight Connector 4">
            <a:extLst>
              <a:ext uri="{FF2B5EF4-FFF2-40B4-BE49-F238E27FC236}">
                <a16:creationId xmlns:a16="http://schemas.microsoft.com/office/drawing/2014/main" id="{0BFBF141-B930-48D5-8840-9B65845725D6}"/>
              </a:ext>
            </a:extLst>
          </p:cNvPr>
          <p:cNvCxnSpPr>
            <a:cxnSpLocks/>
            <a:endCxn id="20" idx="1"/>
          </p:cNvCxnSpPr>
          <p:nvPr/>
        </p:nvCxnSpPr>
        <p:spPr>
          <a:xfrm>
            <a:off x="2452141" y="1647337"/>
            <a:ext cx="3" cy="3644182"/>
          </a:xfrm>
          <a:prstGeom prst="line">
            <a:avLst/>
          </a:prstGeom>
          <a:ln>
            <a:solidFill>
              <a:srgbClr val="DC5757"/>
            </a:solidFill>
          </a:ln>
        </p:spPr>
        <p:style>
          <a:lnRef idx="3">
            <a:schemeClr val="accent2"/>
          </a:lnRef>
          <a:fillRef idx="0">
            <a:schemeClr val="accent2"/>
          </a:fillRef>
          <a:effectRef idx="2">
            <a:schemeClr val="accent2"/>
          </a:effectRef>
          <a:fontRef idx="minor">
            <a:schemeClr val="tx1"/>
          </a:fontRef>
        </p:style>
      </p:cxnSp>
      <p:pic>
        <p:nvPicPr>
          <p:cNvPr id="6" name="Picture 5">
            <a:extLst>
              <a:ext uri="{FF2B5EF4-FFF2-40B4-BE49-F238E27FC236}">
                <a16:creationId xmlns:a16="http://schemas.microsoft.com/office/drawing/2014/main" id="{838B3339-5789-4286-A6B9-4D623C0A85C4}"/>
              </a:ext>
            </a:extLst>
          </p:cNvPr>
          <p:cNvPicPr>
            <a:picLocks noChangeAspect="1"/>
          </p:cNvPicPr>
          <p:nvPr/>
        </p:nvPicPr>
        <p:blipFill rotWithShape="1">
          <a:blip r:embed="rId4"/>
          <a:srcRect l="71812" t="23075" r="25791" b="74149"/>
          <a:stretch/>
        </p:blipFill>
        <p:spPr>
          <a:xfrm>
            <a:off x="2384121" y="1640171"/>
            <a:ext cx="136043" cy="138540"/>
          </a:xfrm>
          <a:prstGeom prst="ellipse">
            <a:avLst/>
          </a:prstGeom>
        </p:spPr>
      </p:pic>
      <p:pic>
        <p:nvPicPr>
          <p:cNvPr id="7" name="Picture 6">
            <a:extLst>
              <a:ext uri="{FF2B5EF4-FFF2-40B4-BE49-F238E27FC236}">
                <a16:creationId xmlns:a16="http://schemas.microsoft.com/office/drawing/2014/main" id="{2B36AC5E-305C-4ADC-81E3-00EDEA5F9DDC}"/>
              </a:ext>
            </a:extLst>
          </p:cNvPr>
          <p:cNvPicPr>
            <a:picLocks noChangeAspect="1"/>
          </p:cNvPicPr>
          <p:nvPr/>
        </p:nvPicPr>
        <p:blipFill rotWithShape="1">
          <a:blip r:embed="rId4"/>
          <a:srcRect l="71812" t="23075" r="25791" b="74149"/>
          <a:stretch/>
        </p:blipFill>
        <p:spPr>
          <a:xfrm>
            <a:off x="2383857" y="3959705"/>
            <a:ext cx="136043" cy="138540"/>
          </a:xfrm>
          <a:prstGeom prst="ellipse">
            <a:avLst/>
          </a:prstGeom>
        </p:spPr>
      </p:pic>
      <p:pic>
        <p:nvPicPr>
          <p:cNvPr id="8" name="Picture 7">
            <a:extLst>
              <a:ext uri="{FF2B5EF4-FFF2-40B4-BE49-F238E27FC236}">
                <a16:creationId xmlns:a16="http://schemas.microsoft.com/office/drawing/2014/main" id="{767DCDCE-1D3F-47EE-8F5E-C880AB838654}"/>
              </a:ext>
            </a:extLst>
          </p:cNvPr>
          <p:cNvPicPr>
            <a:picLocks noChangeAspect="1"/>
          </p:cNvPicPr>
          <p:nvPr/>
        </p:nvPicPr>
        <p:blipFill rotWithShape="1">
          <a:blip r:embed="rId4"/>
          <a:srcRect l="71812" t="23075" r="25791" b="74149"/>
          <a:stretch/>
        </p:blipFill>
        <p:spPr>
          <a:xfrm>
            <a:off x="2383857" y="2250968"/>
            <a:ext cx="136043" cy="138540"/>
          </a:xfrm>
          <a:prstGeom prst="ellipse">
            <a:avLst/>
          </a:prstGeom>
        </p:spPr>
      </p:pic>
      <p:pic>
        <p:nvPicPr>
          <p:cNvPr id="9" name="Picture 8">
            <a:extLst>
              <a:ext uri="{FF2B5EF4-FFF2-40B4-BE49-F238E27FC236}">
                <a16:creationId xmlns:a16="http://schemas.microsoft.com/office/drawing/2014/main" id="{749B5106-F9BF-47F3-9F19-5FB0C222E432}"/>
              </a:ext>
            </a:extLst>
          </p:cNvPr>
          <p:cNvPicPr>
            <a:picLocks noChangeAspect="1"/>
          </p:cNvPicPr>
          <p:nvPr/>
        </p:nvPicPr>
        <p:blipFill rotWithShape="1">
          <a:blip r:embed="rId4"/>
          <a:srcRect l="71812" t="23075" r="25791" b="74149"/>
          <a:stretch/>
        </p:blipFill>
        <p:spPr>
          <a:xfrm>
            <a:off x="2383857" y="3323134"/>
            <a:ext cx="136043" cy="138540"/>
          </a:xfrm>
          <a:prstGeom prst="ellipse">
            <a:avLst/>
          </a:prstGeom>
        </p:spPr>
      </p:pic>
      <p:pic>
        <p:nvPicPr>
          <p:cNvPr id="11" name="Picture 10">
            <a:extLst>
              <a:ext uri="{FF2B5EF4-FFF2-40B4-BE49-F238E27FC236}">
                <a16:creationId xmlns:a16="http://schemas.microsoft.com/office/drawing/2014/main" id="{241D5A99-0343-43F5-919C-21CD93AD88DD}"/>
              </a:ext>
            </a:extLst>
          </p:cNvPr>
          <p:cNvPicPr>
            <a:picLocks noChangeAspect="1"/>
          </p:cNvPicPr>
          <p:nvPr/>
        </p:nvPicPr>
        <p:blipFill rotWithShape="1">
          <a:blip r:embed="rId4"/>
          <a:srcRect l="71812" t="23075" r="25791" b="74149"/>
          <a:stretch/>
        </p:blipFill>
        <p:spPr>
          <a:xfrm>
            <a:off x="2384121" y="4555771"/>
            <a:ext cx="136043" cy="138540"/>
          </a:xfrm>
          <a:prstGeom prst="ellipse">
            <a:avLst/>
          </a:prstGeom>
        </p:spPr>
      </p:pic>
      <p:sp>
        <p:nvSpPr>
          <p:cNvPr id="13" name="TextBox 12">
            <a:extLst>
              <a:ext uri="{FF2B5EF4-FFF2-40B4-BE49-F238E27FC236}">
                <a16:creationId xmlns:a16="http://schemas.microsoft.com/office/drawing/2014/main" id="{D659547E-E091-477A-A750-4353B576B90D}"/>
              </a:ext>
            </a:extLst>
          </p:cNvPr>
          <p:cNvSpPr txBox="1"/>
          <p:nvPr/>
        </p:nvSpPr>
        <p:spPr>
          <a:xfrm>
            <a:off x="2452144" y="1502697"/>
            <a:ext cx="7885373" cy="492443"/>
          </a:xfrm>
          <a:prstGeom prst="rect">
            <a:avLst/>
          </a:prstGeom>
          <a:noFill/>
        </p:spPr>
        <p:txBody>
          <a:bodyPr wrap="square" lIns="121888" tIns="60944" rIns="121888" bIns="60944" rtlCol="0">
            <a:spAutoFit/>
          </a:bodyPr>
          <a:lstStyle/>
          <a:p>
            <a:pPr marL="33866"/>
            <a:r>
              <a:rPr lang="en-US" sz="2400" b="1" dirty="0" err="1"/>
              <a:t>WebVR</a:t>
            </a:r>
            <a:endParaRPr lang="en-US" sz="2400" b="1" dirty="0"/>
          </a:p>
        </p:txBody>
      </p:sp>
      <p:sp>
        <p:nvSpPr>
          <p:cNvPr id="14" name="TextBox 13">
            <a:extLst>
              <a:ext uri="{FF2B5EF4-FFF2-40B4-BE49-F238E27FC236}">
                <a16:creationId xmlns:a16="http://schemas.microsoft.com/office/drawing/2014/main" id="{7A372C17-4DBD-4338-A919-939969B55588}"/>
              </a:ext>
            </a:extLst>
          </p:cNvPr>
          <p:cNvSpPr txBox="1"/>
          <p:nvPr/>
        </p:nvSpPr>
        <p:spPr>
          <a:xfrm>
            <a:off x="2473844" y="2060137"/>
            <a:ext cx="7885373" cy="492443"/>
          </a:xfrm>
          <a:prstGeom prst="rect">
            <a:avLst/>
          </a:prstGeom>
          <a:noFill/>
        </p:spPr>
        <p:txBody>
          <a:bodyPr wrap="square" lIns="121888" tIns="60944" rIns="121888" bIns="60944" rtlCol="0">
            <a:spAutoFit/>
          </a:bodyPr>
          <a:lstStyle/>
          <a:p>
            <a:pPr marL="33866"/>
            <a:r>
              <a:rPr lang="en-US" sz="2400" b="1" dirty="0"/>
              <a:t>A-Frame</a:t>
            </a:r>
          </a:p>
        </p:txBody>
      </p:sp>
      <p:sp>
        <p:nvSpPr>
          <p:cNvPr id="15" name="TextBox 14">
            <a:extLst>
              <a:ext uri="{FF2B5EF4-FFF2-40B4-BE49-F238E27FC236}">
                <a16:creationId xmlns:a16="http://schemas.microsoft.com/office/drawing/2014/main" id="{09C4159E-113C-42DC-A9E9-6A3B20425221}"/>
              </a:ext>
            </a:extLst>
          </p:cNvPr>
          <p:cNvSpPr txBox="1"/>
          <p:nvPr/>
        </p:nvSpPr>
        <p:spPr>
          <a:xfrm>
            <a:off x="2473844" y="3138284"/>
            <a:ext cx="7885373" cy="492443"/>
          </a:xfrm>
          <a:prstGeom prst="rect">
            <a:avLst/>
          </a:prstGeom>
          <a:noFill/>
        </p:spPr>
        <p:txBody>
          <a:bodyPr wrap="square" lIns="121888" tIns="60944" rIns="121888" bIns="60944" rtlCol="0">
            <a:spAutoFit/>
          </a:bodyPr>
          <a:lstStyle/>
          <a:p>
            <a:pPr marL="33866"/>
            <a:r>
              <a:rPr lang="en-US" sz="2400" b="1" dirty="0"/>
              <a:t>Markers</a:t>
            </a:r>
          </a:p>
        </p:txBody>
      </p:sp>
      <p:sp>
        <p:nvSpPr>
          <p:cNvPr id="16" name="TextBox 15">
            <a:extLst>
              <a:ext uri="{FF2B5EF4-FFF2-40B4-BE49-F238E27FC236}">
                <a16:creationId xmlns:a16="http://schemas.microsoft.com/office/drawing/2014/main" id="{F1854A00-860D-4A1E-8382-51A26BABE69B}"/>
              </a:ext>
            </a:extLst>
          </p:cNvPr>
          <p:cNvSpPr txBox="1"/>
          <p:nvPr/>
        </p:nvSpPr>
        <p:spPr>
          <a:xfrm>
            <a:off x="2452144" y="3762501"/>
            <a:ext cx="7885373" cy="492443"/>
          </a:xfrm>
          <a:prstGeom prst="rect">
            <a:avLst/>
          </a:prstGeom>
          <a:noFill/>
        </p:spPr>
        <p:txBody>
          <a:bodyPr wrap="square" lIns="121888" tIns="60944" rIns="121888" bIns="60944" rtlCol="0">
            <a:spAutoFit/>
          </a:bodyPr>
          <a:lstStyle/>
          <a:p>
            <a:pPr marL="33866"/>
            <a:r>
              <a:rPr lang="en-US" sz="2400" b="1" dirty="0"/>
              <a:t>Default Object</a:t>
            </a:r>
          </a:p>
        </p:txBody>
      </p:sp>
      <p:sp>
        <p:nvSpPr>
          <p:cNvPr id="17" name="TextBox 16">
            <a:extLst>
              <a:ext uri="{FF2B5EF4-FFF2-40B4-BE49-F238E27FC236}">
                <a16:creationId xmlns:a16="http://schemas.microsoft.com/office/drawing/2014/main" id="{67D1F317-9F26-4770-8E85-9369F7D96593}"/>
              </a:ext>
            </a:extLst>
          </p:cNvPr>
          <p:cNvSpPr txBox="1"/>
          <p:nvPr/>
        </p:nvSpPr>
        <p:spPr>
          <a:xfrm>
            <a:off x="2479412" y="4427224"/>
            <a:ext cx="7885373" cy="492443"/>
          </a:xfrm>
          <a:prstGeom prst="rect">
            <a:avLst/>
          </a:prstGeom>
          <a:noFill/>
        </p:spPr>
        <p:txBody>
          <a:bodyPr wrap="square" lIns="121888" tIns="60944" rIns="121888" bIns="60944" rtlCol="0">
            <a:spAutoFit/>
          </a:bodyPr>
          <a:lstStyle/>
          <a:p>
            <a:pPr marL="33866"/>
            <a:r>
              <a:rPr lang="en-US" sz="2400" b="1" dirty="0"/>
              <a:t>Image as a Object</a:t>
            </a:r>
          </a:p>
        </p:txBody>
      </p:sp>
      <p:pic>
        <p:nvPicPr>
          <p:cNvPr id="19" name="Picture 18">
            <a:extLst>
              <a:ext uri="{FF2B5EF4-FFF2-40B4-BE49-F238E27FC236}">
                <a16:creationId xmlns:a16="http://schemas.microsoft.com/office/drawing/2014/main" id="{2ECF0875-3CDC-435D-8FF4-D49519D05A30}"/>
              </a:ext>
            </a:extLst>
          </p:cNvPr>
          <p:cNvPicPr>
            <a:picLocks noChangeAspect="1"/>
          </p:cNvPicPr>
          <p:nvPr/>
        </p:nvPicPr>
        <p:blipFill rotWithShape="1">
          <a:blip r:embed="rId4"/>
          <a:srcRect l="71812" t="23075" r="25791" b="74149"/>
          <a:stretch/>
        </p:blipFill>
        <p:spPr>
          <a:xfrm>
            <a:off x="2384121" y="5251751"/>
            <a:ext cx="136043" cy="138540"/>
          </a:xfrm>
          <a:prstGeom prst="ellipse">
            <a:avLst/>
          </a:prstGeom>
        </p:spPr>
      </p:pic>
      <p:sp>
        <p:nvSpPr>
          <p:cNvPr id="20" name="TextBox 19">
            <a:extLst>
              <a:ext uri="{FF2B5EF4-FFF2-40B4-BE49-F238E27FC236}">
                <a16:creationId xmlns:a16="http://schemas.microsoft.com/office/drawing/2014/main" id="{7B941C24-B727-4EDD-944A-BF0D148F994E}"/>
              </a:ext>
            </a:extLst>
          </p:cNvPr>
          <p:cNvSpPr txBox="1"/>
          <p:nvPr/>
        </p:nvSpPr>
        <p:spPr>
          <a:xfrm>
            <a:off x="2452144" y="5045297"/>
            <a:ext cx="7885373" cy="492443"/>
          </a:xfrm>
          <a:prstGeom prst="rect">
            <a:avLst/>
          </a:prstGeom>
          <a:noFill/>
        </p:spPr>
        <p:txBody>
          <a:bodyPr wrap="square" lIns="121888" tIns="60944" rIns="121888" bIns="60944" rtlCol="0">
            <a:spAutoFit/>
          </a:bodyPr>
          <a:lstStyle/>
          <a:p>
            <a:pPr marL="33866"/>
            <a:r>
              <a:rPr lang="en-US" sz="2400" b="1" dirty="0"/>
              <a:t>Treasure Hunt</a:t>
            </a:r>
          </a:p>
        </p:txBody>
      </p:sp>
      <p:sp>
        <p:nvSpPr>
          <p:cNvPr id="22" name="TextBox 21">
            <a:extLst>
              <a:ext uri="{FF2B5EF4-FFF2-40B4-BE49-F238E27FC236}">
                <a16:creationId xmlns:a16="http://schemas.microsoft.com/office/drawing/2014/main" id="{40D777A9-CBE7-41F6-AB81-3BC06F1CC968}"/>
              </a:ext>
            </a:extLst>
          </p:cNvPr>
          <p:cNvSpPr txBox="1"/>
          <p:nvPr/>
        </p:nvSpPr>
        <p:spPr>
          <a:xfrm>
            <a:off x="2473844" y="2568163"/>
            <a:ext cx="7885373" cy="492443"/>
          </a:xfrm>
          <a:prstGeom prst="rect">
            <a:avLst/>
          </a:prstGeom>
          <a:noFill/>
        </p:spPr>
        <p:txBody>
          <a:bodyPr wrap="square" lIns="121888" tIns="60944" rIns="121888" bIns="60944" rtlCol="0">
            <a:spAutoFit/>
          </a:bodyPr>
          <a:lstStyle/>
          <a:p>
            <a:pPr marL="33866"/>
            <a:r>
              <a:rPr lang="en-US" sz="2400" b="1" dirty="0" err="1"/>
              <a:t>AR.js</a:t>
            </a:r>
            <a:endParaRPr lang="en-US" sz="2400" b="1" dirty="0"/>
          </a:p>
        </p:txBody>
      </p:sp>
      <p:pic>
        <p:nvPicPr>
          <p:cNvPr id="23" name="Picture 22">
            <a:extLst>
              <a:ext uri="{FF2B5EF4-FFF2-40B4-BE49-F238E27FC236}">
                <a16:creationId xmlns:a16="http://schemas.microsoft.com/office/drawing/2014/main" id="{13131DC0-B0D7-4B23-BF91-401A24568CFE}"/>
              </a:ext>
            </a:extLst>
          </p:cNvPr>
          <p:cNvPicPr>
            <a:picLocks noChangeAspect="1"/>
          </p:cNvPicPr>
          <p:nvPr/>
        </p:nvPicPr>
        <p:blipFill rotWithShape="1">
          <a:blip r:embed="rId4"/>
          <a:srcRect l="71812" t="23075" r="25791" b="74149"/>
          <a:stretch/>
        </p:blipFill>
        <p:spPr>
          <a:xfrm>
            <a:off x="2383857" y="2752087"/>
            <a:ext cx="136043" cy="138540"/>
          </a:xfrm>
          <a:prstGeom prst="ellipse">
            <a:avLst/>
          </a:prstGeom>
        </p:spPr>
      </p:pic>
      <p:pic>
        <p:nvPicPr>
          <p:cNvPr id="10" name="Picture 9">
            <a:hlinkClick r:id="rId5"/>
            <a:extLst>
              <a:ext uri="{FF2B5EF4-FFF2-40B4-BE49-F238E27FC236}">
                <a16:creationId xmlns:a16="http://schemas.microsoft.com/office/drawing/2014/main" id="{6756E252-A4D2-FE4E-AC06-909FFA6BAE46}"/>
              </a:ext>
            </a:extLst>
          </p:cNvPr>
          <p:cNvPicPr>
            <a:picLocks noChangeAspect="1"/>
          </p:cNvPicPr>
          <p:nvPr/>
        </p:nvPicPr>
        <p:blipFill>
          <a:blip r:embed="rId6"/>
          <a:stretch>
            <a:fillRect/>
          </a:stretch>
        </p:blipFill>
        <p:spPr>
          <a:xfrm>
            <a:off x="6578387" y="1036384"/>
            <a:ext cx="3556000" cy="3556000"/>
          </a:xfrm>
          <a:prstGeom prst="rect">
            <a:avLst/>
          </a:prstGeom>
        </p:spPr>
      </p:pic>
      <p:sp>
        <p:nvSpPr>
          <p:cNvPr id="12" name="Rectangle 11">
            <a:extLst>
              <a:ext uri="{FF2B5EF4-FFF2-40B4-BE49-F238E27FC236}">
                <a16:creationId xmlns:a16="http://schemas.microsoft.com/office/drawing/2014/main" id="{0F894C70-71F5-F748-B8FD-72C377D37305}"/>
              </a:ext>
            </a:extLst>
          </p:cNvPr>
          <p:cNvSpPr/>
          <p:nvPr/>
        </p:nvSpPr>
        <p:spPr>
          <a:xfrm>
            <a:off x="5485250" y="4582142"/>
            <a:ext cx="6884257" cy="400110"/>
          </a:xfrm>
          <a:prstGeom prst="rect">
            <a:avLst/>
          </a:prstGeom>
        </p:spPr>
        <p:txBody>
          <a:bodyPr wrap="square">
            <a:spAutoFit/>
          </a:bodyPr>
          <a:lstStyle/>
          <a:p>
            <a:r>
              <a:rPr lang="en-US" sz="2000" b="1" dirty="0"/>
              <a:t>https://</a:t>
            </a:r>
            <a:r>
              <a:rPr lang="en-US" sz="2000" b="1" dirty="0" err="1"/>
              <a:t>github.com</a:t>
            </a:r>
            <a:r>
              <a:rPr lang="en-US" sz="2000" b="1" dirty="0"/>
              <a:t>/The-Assembly/</a:t>
            </a:r>
            <a:r>
              <a:rPr lang="en-US" sz="2000" b="1" dirty="0" err="1"/>
              <a:t>Ar.js_TreasureHunt</a:t>
            </a:r>
            <a:endParaRPr lang="en-US" sz="2000" b="1" dirty="0"/>
          </a:p>
        </p:txBody>
      </p:sp>
    </p:spTree>
    <p:extLst>
      <p:ext uri="{BB962C8B-B14F-4D97-AF65-F5344CB8AC3E}">
        <p14:creationId xmlns:p14="http://schemas.microsoft.com/office/powerpoint/2010/main" val="3848669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9"/>
          <p:cNvSpPr/>
          <p:nvPr/>
        </p:nvSpPr>
        <p:spPr>
          <a:xfrm>
            <a:off x="1" y="1524201"/>
            <a:ext cx="12858751" cy="3371849"/>
          </a:xfrm>
          <a:prstGeom prst="rect">
            <a:avLst/>
          </a:prstGeom>
          <a:noFill/>
          <a:ln>
            <a:noFill/>
          </a:ln>
        </p:spPr>
        <p:txBody>
          <a:bodyPr spcFirstLastPara="1" wrap="square" lIns="121900" tIns="60933" rIns="121900" bIns="60933" anchor="t" anchorCtr="0">
            <a:noAutofit/>
          </a:bodyPr>
          <a:lstStyle/>
          <a:p>
            <a:pPr marL="571500" lvl="0" indent="-571500" defTabSz="1219170">
              <a:buFont typeface="Arial" panose="020B0604020202020204" pitchFamily="34" charset="0"/>
              <a:buChar char="•"/>
              <a:defRPr/>
            </a:pPr>
            <a:r>
              <a:rPr lang="en-US" sz="4000" dirty="0">
                <a:latin typeface="Calibri"/>
                <a:ea typeface="Calibri"/>
                <a:cs typeface="Calibri"/>
                <a:sym typeface="Calibri"/>
              </a:rPr>
              <a:t>Introduction to </a:t>
            </a:r>
            <a:r>
              <a:rPr lang="en-US" sz="4000" dirty="0" err="1">
                <a:latin typeface="Calibri"/>
                <a:ea typeface="Calibri"/>
                <a:cs typeface="Calibri"/>
                <a:sym typeface="Calibri"/>
              </a:rPr>
              <a:t>WebVR</a:t>
            </a:r>
            <a:r>
              <a:rPr lang="en-US" sz="4000" dirty="0">
                <a:latin typeface="Calibri"/>
                <a:ea typeface="Calibri"/>
                <a:cs typeface="Calibri"/>
                <a:sym typeface="Calibri"/>
              </a:rPr>
              <a:t> with A-Frame </a:t>
            </a:r>
          </a:p>
          <a:p>
            <a:pPr marL="571500" lvl="0" indent="-571500" defTabSz="1219170">
              <a:buFont typeface="Arial" panose="020B0604020202020204" pitchFamily="34" charset="0"/>
              <a:buChar char="•"/>
              <a:defRPr/>
            </a:pPr>
            <a:r>
              <a:rPr lang="en-US" sz="4000" dirty="0">
                <a:latin typeface="Calibri"/>
                <a:ea typeface="Calibri"/>
                <a:cs typeface="Calibri"/>
                <a:sym typeface="Calibri"/>
              </a:rPr>
              <a:t>Home automation using Augmented Reality.</a:t>
            </a:r>
          </a:p>
          <a:p>
            <a:pPr marL="571500" lvl="0" indent="-571500" defTabSz="1219170">
              <a:buFont typeface="Arial" panose="020B0604020202020204" pitchFamily="34" charset="0"/>
              <a:buChar char="•"/>
              <a:defRPr/>
            </a:pPr>
            <a:endParaRPr kumimoji="0" lang="en-US" sz="4000" b="0" i="0" u="none" strike="noStrike" kern="0" cap="none" spc="0" normalizeH="0" baseline="0" noProof="0" dirty="0">
              <a:ln>
                <a:noFill/>
              </a:ln>
              <a:solidFill>
                <a:srgbClr val="000000"/>
              </a:solidFill>
              <a:effectLst/>
              <a:uLnTx/>
              <a:uFillTx/>
              <a:latin typeface="Calibri"/>
              <a:ea typeface="Calibri"/>
              <a:cs typeface="Calibri"/>
              <a:sym typeface="Calibri"/>
            </a:endParaRPr>
          </a:p>
          <a:p>
            <a:pPr defTabSz="1219170"/>
            <a:r>
              <a:rPr lang="en-US" sz="3600" kern="1200" dirty="0">
                <a:latin typeface="Gill Sans MT" panose="020B0502020104020203"/>
                <a:ea typeface="+mn-ea"/>
                <a:cs typeface="+mn-cs"/>
                <a:hlinkClick r:id="rId4"/>
              </a:rPr>
              <a:t>https://github.com/The-Assembly/WebVRIntro.</a:t>
            </a:r>
            <a:r>
              <a:rPr kumimoji="0" lang="en-US" sz="3600" b="0" i="0" u="none" strike="noStrike" kern="1200" cap="none" spc="0" normalizeH="0" baseline="0" noProof="0" dirty="0">
                <a:ln>
                  <a:noFill/>
                </a:ln>
                <a:solidFill>
                  <a:srgbClr val="000000"/>
                </a:solidFill>
                <a:effectLst/>
                <a:uLnTx/>
                <a:uFillTx/>
                <a:latin typeface="Gill Sans MT" panose="020B0502020104020203"/>
                <a:ea typeface="+mn-ea"/>
                <a:cs typeface="+mn-cs"/>
                <a:hlinkClick r:id="rId4"/>
              </a:rPr>
              <a:t>git</a:t>
            </a:r>
            <a:endParaRPr kumimoji="0" lang="en-US" sz="3600" b="0"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defTabSz="1219170"/>
            <a:r>
              <a:rPr lang="en-US" sz="3600" kern="1200" dirty="0">
                <a:latin typeface="Gill Sans MT" panose="020B0502020104020203"/>
                <a:ea typeface="+mn-ea"/>
                <a:cs typeface="+mn-cs"/>
                <a:hlinkClick r:id="rId5"/>
              </a:rPr>
              <a:t>https://github.com/The-Assembly/AR-HomeAutomation.</a:t>
            </a:r>
            <a:r>
              <a:rPr kumimoji="0" lang="en-US" sz="3600" b="0" i="0" u="none" strike="noStrike" kern="1200" cap="none" spc="0" normalizeH="0" baseline="0" noProof="0" dirty="0">
                <a:ln>
                  <a:noFill/>
                </a:ln>
                <a:solidFill>
                  <a:srgbClr val="000000"/>
                </a:solidFill>
                <a:effectLst/>
                <a:uLnTx/>
                <a:uFillTx/>
                <a:latin typeface="Gill Sans MT" panose="020B0502020104020203"/>
                <a:ea typeface="+mn-ea"/>
                <a:cs typeface="+mn-cs"/>
                <a:hlinkClick r:id="rId5"/>
              </a:rPr>
              <a:t>git</a:t>
            </a:r>
            <a:endParaRPr kumimoji="0" lang="en-US" sz="3600" b="0"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endParaRPr kumimoji="0" sz="4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155" name="Google Shape;155;p29"/>
          <p:cNvSpPr txBox="1"/>
          <p:nvPr/>
        </p:nvSpPr>
        <p:spPr>
          <a:xfrm>
            <a:off x="609600" y="273697"/>
            <a:ext cx="10972800" cy="1143200"/>
          </a:xfrm>
          <a:prstGeom prst="rect">
            <a:avLst/>
          </a:prstGeom>
          <a:noFill/>
          <a:ln>
            <a:noFill/>
          </a:ln>
        </p:spPr>
        <p:txBody>
          <a:bodyPr spcFirstLastPara="1" wrap="square"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
                <a:srgbClr val="000000"/>
              </a:buClr>
              <a:buSzPts val="4400"/>
              <a:buFontTx/>
              <a:buNone/>
              <a:tabLst/>
              <a:defRPr/>
            </a:pPr>
            <a:r>
              <a:rPr kumimoji="0" lang="en" sz="5867" b="0" i="0" u="none" strike="noStrike" kern="0" cap="none" spc="0" normalizeH="0" baseline="0" noProof="0" dirty="0">
                <a:ln>
                  <a:noFill/>
                </a:ln>
                <a:solidFill>
                  <a:srgbClr val="000000"/>
                </a:solidFill>
                <a:effectLst/>
                <a:uLnTx/>
                <a:uFillTx/>
                <a:latin typeface="Calibri"/>
                <a:ea typeface="Calibri"/>
                <a:cs typeface="Calibri"/>
                <a:sym typeface="Calibri"/>
              </a:rPr>
              <a:t>Recap</a:t>
            </a:r>
            <a:endParaRPr kumimoji="0" sz="5867"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6711400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4" name="Google Shape;180;p33">
            <a:extLst>
              <a:ext uri="{FF2B5EF4-FFF2-40B4-BE49-F238E27FC236}">
                <a16:creationId xmlns:a16="http://schemas.microsoft.com/office/drawing/2014/main" id="{E3D85BD1-9B7A-47A7-B744-8DA47844E9F6}"/>
              </a:ext>
            </a:extLst>
          </p:cNvPr>
          <p:cNvSpPr txBox="1"/>
          <p:nvPr/>
        </p:nvSpPr>
        <p:spPr>
          <a:xfrm>
            <a:off x="14" y="60524"/>
            <a:ext cx="12191999" cy="813405"/>
          </a:xfrm>
          <a:prstGeom prst="rect">
            <a:avLst/>
          </a:prstGeom>
          <a:noFill/>
          <a:ln>
            <a:noFill/>
          </a:ln>
        </p:spPr>
        <p:txBody>
          <a:bodyPr spcFirstLastPara="1" wrap="square" lIns="121870" tIns="121870" rIns="121870" bIns="121870" anchor="ctr" anchorCtr="0">
            <a:noAutofit/>
          </a:bodyPr>
          <a:lstStyle/>
          <a:p>
            <a:pPr algn="ctr">
              <a:buSzPts val="4400"/>
            </a:pPr>
            <a:r>
              <a:rPr lang="en-GB" sz="4000" b="1" dirty="0">
                <a:effectLst>
                  <a:outerShdw blurRad="38100" dist="38100" dir="2700000" algn="tl">
                    <a:srgbClr val="000000">
                      <a:alpha val="43137"/>
                    </a:srgbClr>
                  </a:outerShdw>
                </a:effectLst>
                <a:ea typeface="Calibri"/>
                <a:cs typeface="Calibri"/>
                <a:sym typeface="Calibri"/>
              </a:rPr>
              <a:t>Software</a:t>
            </a:r>
          </a:p>
        </p:txBody>
      </p:sp>
      <p:sp>
        <p:nvSpPr>
          <p:cNvPr id="33" name="TextBox 32">
            <a:extLst>
              <a:ext uri="{FF2B5EF4-FFF2-40B4-BE49-F238E27FC236}">
                <a16:creationId xmlns:a16="http://schemas.microsoft.com/office/drawing/2014/main" id="{2271BAD5-A750-41AC-9F7F-2634FB60B44E}"/>
              </a:ext>
            </a:extLst>
          </p:cNvPr>
          <p:cNvSpPr txBox="1"/>
          <p:nvPr/>
        </p:nvSpPr>
        <p:spPr>
          <a:xfrm>
            <a:off x="1132648" y="1643926"/>
            <a:ext cx="7885373" cy="1785074"/>
          </a:xfrm>
          <a:prstGeom prst="rect">
            <a:avLst/>
          </a:prstGeom>
          <a:noFill/>
        </p:spPr>
        <p:txBody>
          <a:bodyPr wrap="square" lIns="121890" tIns="60945" rIns="121890" bIns="60945" rtlCol="0">
            <a:spAutoFit/>
          </a:bodyPr>
          <a:lstStyle/>
          <a:p>
            <a:pPr marL="490958" indent="-457095">
              <a:buFont typeface="Wingdings" panose="05000000000000000000" pitchFamily="2" charset="2"/>
              <a:buChar char="ü"/>
            </a:pPr>
            <a:r>
              <a:rPr lang="en-US" sz="2700" b="1" dirty="0"/>
              <a:t>Code Editor – Microsoft Visual Studio Code</a:t>
            </a:r>
          </a:p>
          <a:p>
            <a:pPr marL="490958" indent="-457095">
              <a:buFont typeface="Wingdings" panose="05000000000000000000" pitchFamily="2" charset="2"/>
              <a:buChar char="ü"/>
            </a:pPr>
            <a:r>
              <a:rPr lang="en-US" sz="2700" b="1" dirty="0"/>
              <a:t>Extension in VS Code (Live Server – </a:t>
            </a:r>
            <a:r>
              <a:rPr lang="en-US" sz="2700" b="1" dirty="0" err="1"/>
              <a:t>Ritwick</a:t>
            </a:r>
            <a:r>
              <a:rPr lang="en-US" sz="2700" b="1" dirty="0"/>
              <a:t> Dey)</a:t>
            </a:r>
          </a:p>
          <a:p>
            <a:pPr marL="490958" indent="-457095">
              <a:buFont typeface="Wingdings" panose="05000000000000000000" pitchFamily="2" charset="2"/>
              <a:buChar char="ü"/>
            </a:pPr>
            <a:endParaRPr lang="en-US" sz="2700" b="1" dirty="0"/>
          </a:p>
        </p:txBody>
      </p:sp>
      <p:pic>
        <p:nvPicPr>
          <p:cNvPr id="4" name="Picture 3" descr="A screenshot of a cell phone&#10;&#10;Description automatically generated">
            <a:extLst>
              <a:ext uri="{FF2B5EF4-FFF2-40B4-BE49-F238E27FC236}">
                <a16:creationId xmlns:a16="http://schemas.microsoft.com/office/drawing/2014/main" id="{C051530B-17F5-BE4C-A429-9180700EA9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5334" y="3429000"/>
            <a:ext cx="6608379" cy="1668534"/>
          </a:xfrm>
          <a:prstGeom prst="rect">
            <a:avLst/>
          </a:prstGeom>
        </p:spPr>
      </p:pic>
      <p:pic>
        <p:nvPicPr>
          <p:cNvPr id="5" name="Picture 4">
            <a:hlinkClick r:id="rId5"/>
            <a:extLst>
              <a:ext uri="{FF2B5EF4-FFF2-40B4-BE49-F238E27FC236}">
                <a16:creationId xmlns:a16="http://schemas.microsoft.com/office/drawing/2014/main" id="{180F3D4B-A762-6D43-BA21-2DFDFC5F7FA3}"/>
              </a:ext>
            </a:extLst>
          </p:cNvPr>
          <p:cNvPicPr>
            <a:picLocks noChangeAspect="1"/>
          </p:cNvPicPr>
          <p:nvPr/>
        </p:nvPicPr>
        <p:blipFill>
          <a:blip r:embed="rId6"/>
          <a:stretch>
            <a:fillRect/>
          </a:stretch>
        </p:blipFill>
        <p:spPr>
          <a:xfrm>
            <a:off x="2164004" y="3235936"/>
            <a:ext cx="1879974" cy="2054662"/>
          </a:xfrm>
          <a:prstGeom prst="rect">
            <a:avLst/>
          </a:prstGeom>
        </p:spPr>
      </p:pic>
      <p:sp>
        <p:nvSpPr>
          <p:cNvPr id="6" name="Rectangle 5">
            <a:extLst>
              <a:ext uri="{FF2B5EF4-FFF2-40B4-BE49-F238E27FC236}">
                <a16:creationId xmlns:a16="http://schemas.microsoft.com/office/drawing/2014/main" id="{D3AC5A9A-1586-A247-967E-078A4644AC34}"/>
              </a:ext>
            </a:extLst>
          </p:cNvPr>
          <p:cNvSpPr/>
          <p:nvPr/>
        </p:nvSpPr>
        <p:spPr>
          <a:xfrm>
            <a:off x="1945551" y="5290598"/>
            <a:ext cx="2709396" cy="323165"/>
          </a:xfrm>
          <a:prstGeom prst="rect">
            <a:avLst/>
          </a:prstGeom>
        </p:spPr>
        <p:txBody>
          <a:bodyPr wrap="none">
            <a:spAutoFit/>
          </a:bodyPr>
          <a:lstStyle/>
          <a:p>
            <a:r>
              <a:rPr lang="en-US" dirty="0"/>
              <a:t>https://</a:t>
            </a:r>
            <a:r>
              <a:rPr lang="en-US" dirty="0" err="1"/>
              <a:t>code.visualstudio.com</a:t>
            </a:r>
            <a:r>
              <a:rPr lang="en-US" dirty="0"/>
              <a:t>/</a:t>
            </a:r>
          </a:p>
        </p:txBody>
      </p:sp>
    </p:spTree>
    <p:extLst>
      <p:ext uri="{BB962C8B-B14F-4D97-AF65-F5344CB8AC3E}">
        <p14:creationId xmlns:p14="http://schemas.microsoft.com/office/powerpoint/2010/main" val="1194081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4" name="Google Shape;180;p33">
            <a:extLst>
              <a:ext uri="{FF2B5EF4-FFF2-40B4-BE49-F238E27FC236}">
                <a16:creationId xmlns:a16="http://schemas.microsoft.com/office/drawing/2014/main" id="{E3D85BD1-9B7A-47A7-B744-8DA47844E9F6}"/>
              </a:ext>
            </a:extLst>
          </p:cNvPr>
          <p:cNvSpPr txBox="1"/>
          <p:nvPr/>
        </p:nvSpPr>
        <p:spPr>
          <a:xfrm>
            <a:off x="14" y="60524"/>
            <a:ext cx="12191999" cy="813405"/>
          </a:xfrm>
          <a:prstGeom prst="rect">
            <a:avLst/>
          </a:prstGeom>
          <a:noFill/>
          <a:ln>
            <a:noFill/>
          </a:ln>
        </p:spPr>
        <p:txBody>
          <a:bodyPr spcFirstLastPara="1" wrap="square" lIns="121870" tIns="121870" rIns="121870" bIns="12187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4400"/>
              <a:buFont typeface="Arial"/>
              <a:buNone/>
              <a:tabLst/>
              <a:defRPr/>
            </a:pPr>
            <a:endParaRPr kumimoji="0" lang="en-GB" sz="4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Calibri"/>
              <a:cs typeface="Calibri"/>
              <a:sym typeface="Calibri"/>
            </a:endParaRPr>
          </a:p>
        </p:txBody>
      </p:sp>
      <p:pic>
        <p:nvPicPr>
          <p:cNvPr id="2" name="Picture 1">
            <a:extLst>
              <a:ext uri="{FF2B5EF4-FFF2-40B4-BE49-F238E27FC236}">
                <a16:creationId xmlns:a16="http://schemas.microsoft.com/office/drawing/2014/main" id="{F8C7D2B8-7E4E-F24F-8C91-875D3A81E021}"/>
              </a:ext>
            </a:extLst>
          </p:cNvPr>
          <p:cNvPicPr>
            <a:picLocks noChangeAspect="1"/>
          </p:cNvPicPr>
          <p:nvPr/>
        </p:nvPicPr>
        <p:blipFill>
          <a:blip r:embed="rId4"/>
          <a:stretch>
            <a:fillRect/>
          </a:stretch>
        </p:blipFill>
        <p:spPr>
          <a:xfrm>
            <a:off x="2662621" y="969771"/>
            <a:ext cx="2371834" cy="2121680"/>
          </a:xfrm>
          <a:prstGeom prst="rect">
            <a:avLst/>
          </a:prstGeom>
        </p:spPr>
      </p:pic>
      <p:pic>
        <p:nvPicPr>
          <p:cNvPr id="3" name="Picture 2">
            <a:extLst>
              <a:ext uri="{FF2B5EF4-FFF2-40B4-BE49-F238E27FC236}">
                <a16:creationId xmlns:a16="http://schemas.microsoft.com/office/drawing/2014/main" id="{4EE8983E-A3B7-5440-9581-5DEB9CA15B78}"/>
              </a:ext>
            </a:extLst>
          </p:cNvPr>
          <p:cNvPicPr>
            <a:picLocks noChangeAspect="1"/>
          </p:cNvPicPr>
          <p:nvPr/>
        </p:nvPicPr>
        <p:blipFill>
          <a:blip r:embed="rId5"/>
          <a:stretch>
            <a:fillRect/>
          </a:stretch>
        </p:blipFill>
        <p:spPr>
          <a:xfrm>
            <a:off x="5896083" y="1379626"/>
            <a:ext cx="3288306" cy="1301969"/>
          </a:xfrm>
          <a:prstGeom prst="rect">
            <a:avLst/>
          </a:prstGeom>
        </p:spPr>
      </p:pic>
      <p:pic>
        <p:nvPicPr>
          <p:cNvPr id="6" name="Picture 5">
            <a:extLst>
              <a:ext uri="{FF2B5EF4-FFF2-40B4-BE49-F238E27FC236}">
                <a16:creationId xmlns:a16="http://schemas.microsoft.com/office/drawing/2014/main" id="{A6D5B08B-02AE-034A-B854-84238ACBC5F8}"/>
              </a:ext>
            </a:extLst>
          </p:cNvPr>
          <p:cNvPicPr>
            <a:picLocks noChangeAspect="1"/>
          </p:cNvPicPr>
          <p:nvPr/>
        </p:nvPicPr>
        <p:blipFill>
          <a:blip r:embed="rId6"/>
          <a:stretch>
            <a:fillRect/>
          </a:stretch>
        </p:blipFill>
        <p:spPr>
          <a:xfrm>
            <a:off x="2231955" y="3587873"/>
            <a:ext cx="1940651" cy="1940651"/>
          </a:xfrm>
          <a:prstGeom prst="rect">
            <a:avLst/>
          </a:prstGeom>
        </p:spPr>
      </p:pic>
      <p:pic>
        <p:nvPicPr>
          <p:cNvPr id="7" name="Picture 6">
            <a:extLst>
              <a:ext uri="{FF2B5EF4-FFF2-40B4-BE49-F238E27FC236}">
                <a16:creationId xmlns:a16="http://schemas.microsoft.com/office/drawing/2014/main" id="{821F91A0-5C6B-6F48-8066-456E54ABAB6D}"/>
              </a:ext>
            </a:extLst>
          </p:cNvPr>
          <p:cNvPicPr>
            <a:picLocks noChangeAspect="1"/>
          </p:cNvPicPr>
          <p:nvPr/>
        </p:nvPicPr>
        <p:blipFill>
          <a:blip r:embed="rId7"/>
          <a:stretch>
            <a:fillRect/>
          </a:stretch>
        </p:blipFill>
        <p:spPr>
          <a:xfrm>
            <a:off x="5044965" y="3564273"/>
            <a:ext cx="1905000" cy="1905000"/>
          </a:xfrm>
          <a:prstGeom prst="rect">
            <a:avLst/>
          </a:prstGeom>
        </p:spPr>
      </p:pic>
      <p:pic>
        <p:nvPicPr>
          <p:cNvPr id="9" name="Picture 8">
            <a:extLst>
              <a:ext uri="{FF2B5EF4-FFF2-40B4-BE49-F238E27FC236}">
                <a16:creationId xmlns:a16="http://schemas.microsoft.com/office/drawing/2014/main" id="{FD52C2BF-FBE1-2948-A06F-70837401BA28}"/>
              </a:ext>
            </a:extLst>
          </p:cNvPr>
          <p:cNvPicPr>
            <a:picLocks noChangeAspect="1"/>
          </p:cNvPicPr>
          <p:nvPr/>
        </p:nvPicPr>
        <p:blipFill>
          <a:blip r:embed="rId8"/>
          <a:stretch>
            <a:fillRect/>
          </a:stretch>
        </p:blipFill>
        <p:spPr>
          <a:xfrm>
            <a:off x="6988064" y="3433024"/>
            <a:ext cx="3721100" cy="2095500"/>
          </a:xfrm>
          <a:prstGeom prst="rect">
            <a:avLst/>
          </a:prstGeom>
        </p:spPr>
      </p:pic>
      <p:sp>
        <p:nvSpPr>
          <p:cNvPr id="13" name="TextBox 12">
            <a:extLst>
              <a:ext uri="{FF2B5EF4-FFF2-40B4-BE49-F238E27FC236}">
                <a16:creationId xmlns:a16="http://schemas.microsoft.com/office/drawing/2014/main" id="{DC63E0CF-2072-CF4C-BB33-4A563CC88EFC}"/>
              </a:ext>
            </a:extLst>
          </p:cNvPr>
          <p:cNvSpPr txBox="1"/>
          <p:nvPr/>
        </p:nvSpPr>
        <p:spPr>
          <a:xfrm>
            <a:off x="7179219" y="4204254"/>
            <a:ext cx="490048" cy="707886"/>
          </a:xfrm>
          <a:prstGeom prst="rect">
            <a:avLst/>
          </a:prstGeom>
          <a:noFill/>
        </p:spPr>
        <p:txBody>
          <a:bodyPr wrap="square" rtlCol="0">
            <a:spAutoFit/>
          </a:bodyPr>
          <a:lstStyle/>
          <a:p>
            <a:r>
              <a:rPr lang="en-US" sz="4000" dirty="0"/>
              <a:t>+</a:t>
            </a:r>
          </a:p>
        </p:txBody>
      </p:sp>
      <p:sp>
        <p:nvSpPr>
          <p:cNvPr id="15" name="TextBox 14">
            <a:extLst>
              <a:ext uri="{FF2B5EF4-FFF2-40B4-BE49-F238E27FC236}">
                <a16:creationId xmlns:a16="http://schemas.microsoft.com/office/drawing/2014/main" id="{D662419F-E999-7C41-BF35-E06579EAB4D1}"/>
              </a:ext>
            </a:extLst>
          </p:cNvPr>
          <p:cNvSpPr txBox="1"/>
          <p:nvPr/>
        </p:nvSpPr>
        <p:spPr>
          <a:xfrm>
            <a:off x="4172606" y="4204254"/>
            <a:ext cx="490048" cy="707886"/>
          </a:xfrm>
          <a:prstGeom prst="rect">
            <a:avLst/>
          </a:prstGeom>
          <a:noFill/>
        </p:spPr>
        <p:txBody>
          <a:bodyPr wrap="square" rtlCol="0">
            <a:spAutoFit/>
          </a:bodyPr>
          <a:lstStyle/>
          <a:p>
            <a:r>
              <a:rPr lang="en-US" sz="4000" dirty="0"/>
              <a:t>+</a:t>
            </a:r>
          </a:p>
        </p:txBody>
      </p:sp>
    </p:spTree>
    <p:extLst>
      <p:ext uri="{BB962C8B-B14F-4D97-AF65-F5344CB8AC3E}">
        <p14:creationId xmlns:p14="http://schemas.microsoft.com/office/powerpoint/2010/main" val="2003802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4" name="Google Shape;180;p33">
            <a:extLst>
              <a:ext uri="{FF2B5EF4-FFF2-40B4-BE49-F238E27FC236}">
                <a16:creationId xmlns:a16="http://schemas.microsoft.com/office/drawing/2014/main" id="{E3D85BD1-9B7A-47A7-B744-8DA47844E9F6}"/>
              </a:ext>
            </a:extLst>
          </p:cNvPr>
          <p:cNvSpPr txBox="1"/>
          <p:nvPr/>
        </p:nvSpPr>
        <p:spPr>
          <a:xfrm>
            <a:off x="14" y="60524"/>
            <a:ext cx="12191999" cy="813405"/>
          </a:xfrm>
          <a:prstGeom prst="rect">
            <a:avLst/>
          </a:prstGeom>
          <a:noFill/>
          <a:ln>
            <a:noFill/>
          </a:ln>
        </p:spPr>
        <p:txBody>
          <a:bodyPr spcFirstLastPara="1" wrap="square" lIns="121870" tIns="121870" rIns="121870" bIns="12187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4400"/>
              <a:buFont typeface="Arial"/>
              <a:buNone/>
              <a:tabLst/>
              <a:defRPr/>
            </a:pPr>
            <a:endParaRPr kumimoji="0" lang="en-GB" sz="4000" b="1" i="0" u="none" strike="noStrike" kern="0" cap="none" spc="0" normalizeH="0" baseline="0" noProof="0" dirty="0">
              <a:ln>
                <a:noFill/>
              </a:ln>
              <a:solidFill>
                <a:srgbClr val="000000"/>
              </a:solidFill>
              <a:effectLst>
                <a:outerShdw blurRad="38100" dist="38100" dir="2700000" algn="tl">
                  <a:srgbClr val="000000">
                    <a:alpha val="43137"/>
                  </a:srgbClr>
                </a:outerShdw>
              </a:effectLst>
              <a:uLnTx/>
              <a:uFillTx/>
              <a:latin typeface="Arial"/>
              <a:ea typeface="Calibri"/>
              <a:cs typeface="Calibri"/>
              <a:sym typeface="Calibri"/>
            </a:endParaRPr>
          </a:p>
        </p:txBody>
      </p:sp>
      <p:pic>
        <p:nvPicPr>
          <p:cNvPr id="5" name="Picture 4">
            <a:hlinkClick r:id="rId4"/>
            <a:extLst>
              <a:ext uri="{FF2B5EF4-FFF2-40B4-BE49-F238E27FC236}">
                <a16:creationId xmlns:a16="http://schemas.microsoft.com/office/drawing/2014/main" id="{04917FA2-1669-CA4E-8303-993970B7ACA1}"/>
              </a:ext>
            </a:extLst>
          </p:cNvPr>
          <p:cNvPicPr>
            <a:picLocks noChangeAspect="1"/>
          </p:cNvPicPr>
          <p:nvPr/>
        </p:nvPicPr>
        <p:blipFill>
          <a:blip r:embed="rId5"/>
          <a:stretch>
            <a:fillRect/>
          </a:stretch>
        </p:blipFill>
        <p:spPr>
          <a:xfrm>
            <a:off x="1216572" y="1907500"/>
            <a:ext cx="2280745" cy="2280745"/>
          </a:xfrm>
          <a:prstGeom prst="rect">
            <a:avLst/>
          </a:prstGeom>
        </p:spPr>
      </p:pic>
      <p:pic>
        <p:nvPicPr>
          <p:cNvPr id="8" name="Picture 7">
            <a:extLst>
              <a:ext uri="{FF2B5EF4-FFF2-40B4-BE49-F238E27FC236}">
                <a16:creationId xmlns:a16="http://schemas.microsoft.com/office/drawing/2014/main" id="{B983CD5C-DEAB-314E-810D-60D05B6EC842}"/>
              </a:ext>
            </a:extLst>
          </p:cNvPr>
          <p:cNvPicPr>
            <a:picLocks noChangeAspect="1"/>
          </p:cNvPicPr>
          <p:nvPr/>
        </p:nvPicPr>
        <p:blipFill>
          <a:blip r:embed="rId6"/>
          <a:stretch>
            <a:fillRect/>
          </a:stretch>
        </p:blipFill>
        <p:spPr>
          <a:xfrm>
            <a:off x="4089597" y="83115"/>
            <a:ext cx="3183561" cy="1949542"/>
          </a:xfrm>
          <a:prstGeom prst="rect">
            <a:avLst/>
          </a:prstGeom>
        </p:spPr>
      </p:pic>
      <p:sp>
        <p:nvSpPr>
          <p:cNvPr id="10" name="Rectangle 9">
            <a:extLst>
              <a:ext uri="{FF2B5EF4-FFF2-40B4-BE49-F238E27FC236}">
                <a16:creationId xmlns:a16="http://schemas.microsoft.com/office/drawing/2014/main" id="{C98A464A-B8D0-8E42-AAC9-45F589C4429A}"/>
              </a:ext>
            </a:extLst>
          </p:cNvPr>
          <p:cNvSpPr/>
          <p:nvPr/>
        </p:nvSpPr>
        <p:spPr>
          <a:xfrm>
            <a:off x="1216571" y="4822949"/>
            <a:ext cx="2661745" cy="400110"/>
          </a:xfrm>
          <a:prstGeom prst="rect">
            <a:avLst/>
          </a:prstGeom>
        </p:spPr>
        <p:txBody>
          <a:bodyPr wrap="square">
            <a:spAutoFit/>
          </a:bodyPr>
          <a:lstStyle/>
          <a:p>
            <a:r>
              <a:rPr lang="en-US" sz="2000" dirty="0">
                <a:hlinkClick r:id="rId4"/>
              </a:rPr>
              <a:t>https://nodejs.org/en/</a:t>
            </a:r>
            <a:endParaRPr lang="en-US" sz="2000" dirty="0"/>
          </a:p>
        </p:txBody>
      </p:sp>
      <p:pic>
        <p:nvPicPr>
          <p:cNvPr id="11" name="Picture 10">
            <a:extLst>
              <a:ext uri="{FF2B5EF4-FFF2-40B4-BE49-F238E27FC236}">
                <a16:creationId xmlns:a16="http://schemas.microsoft.com/office/drawing/2014/main" id="{5B08F72D-0228-3E40-BF1F-452CA693BB8C}"/>
              </a:ext>
            </a:extLst>
          </p:cNvPr>
          <p:cNvPicPr>
            <a:picLocks noChangeAspect="1"/>
          </p:cNvPicPr>
          <p:nvPr/>
        </p:nvPicPr>
        <p:blipFill>
          <a:blip r:embed="rId7"/>
          <a:stretch>
            <a:fillRect/>
          </a:stretch>
        </p:blipFill>
        <p:spPr>
          <a:xfrm>
            <a:off x="8077387" y="1688888"/>
            <a:ext cx="1719831" cy="2087874"/>
          </a:xfrm>
          <a:prstGeom prst="rect">
            <a:avLst/>
          </a:prstGeom>
        </p:spPr>
      </p:pic>
      <p:pic>
        <p:nvPicPr>
          <p:cNvPr id="12" name="Picture 11">
            <a:extLst>
              <a:ext uri="{FF2B5EF4-FFF2-40B4-BE49-F238E27FC236}">
                <a16:creationId xmlns:a16="http://schemas.microsoft.com/office/drawing/2014/main" id="{CE10A905-8F5A-3C40-9F56-0A6B3D4187DA}"/>
              </a:ext>
            </a:extLst>
          </p:cNvPr>
          <p:cNvPicPr>
            <a:picLocks noChangeAspect="1"/>
          </p:cNvPicPr>
          <p:nvPr/>
        </p:nvPicPr>
        <p:blipFill>
          <a:blip r:embed="rId8"/>
          <a:stretch>
            <a:fillRect/>
          </a:stretch>
        </p:blipFill>
        <p:spPr>
          <a:xfrm>
            <a:off x="4470400" y="4210204"/>
            <a:ext cx="1625600" cy="1625600"/>
          </a:xfrm>
          <a:prstGeom prst="rect">
            <a:avLst/>
          </a:prstGeom>
        </p:spPr>
      </p:pic>
      <p:sp>
        <p:nvSpPr>
          <p:cNvPr id="13" name="Rectangle 12">
            <a:extLst>
              <a:ext uri="{FF2B5EF4-FFF2-40B4-BE49-F238E27FC236}">
                <a16:creationId xmlns:a16="http://schemas.microsoft.com/office/drawing/2014/main" id="{D95B22BC-BC7F-8A45-B012-7A88DA95FC35}"/>
              </a:ext>
            </a:extLst>
          </p:cNvPr>
          <p:cNvSpPr/>
          <p:nvPr/>
        </p:nvSpPr>
        <p:spPr>
          <a:xfrm>
            <a:off x="6096000" y="4422848"/>
            <a:ext cx="6096000" cy="1015663"/>
          </a:xfrm>
          <a:prstGeom prst="rect">
            <a:avLst/>
          </a:prstGeom>
        </p:spPr>
        <p:txBody>
          <a:bodyPr>
            <a:spAutoFit/>
          </a:bodyPr>
          <a:lstStyle/>
          <a:p>
            <a:r>
              <a:rPr lang="en-US" dirty="0"/>
              <a:t>1. </a:t>
            </a:r>
            <a:r>
              <a:rPr lang="en-US" b="1" i="1" dirty="0"/>
              <a:t>/</a:t>
            </a:r>
            <a:r>
              <a:rPr lang="en-US" b="1" i="1" dirty="0" err="1"/>
              <a:t>usr</a:t>
            </a:r>
            <a:r>
              <a:rPr lang="en-US" b="1" i="1" dirty="0"/>
              <a:t>/bin/ruby -e "$(curl -</a:t>
            </a:r>
            <a:r>
              <a:rPr lang="en-US" b="1" i="1" dirty="0" err="1"/>
              <a:t>fsSL</a:t>
            </a:r>
            <a:r>
              <a:rPr lang="en-US" b="1" i="1" dirty="0"/>
              <a:t> https://</a:t>
            </a:r>
            <a:r>
              <a:rPr lang="en-US" b="1" i="1" dirty="0" err="1"/>
              <a:t>raw.githubusercontent.com</a:t>
            </a:r>
            <a:r>
              <a:rPr lang="en-US" b="1" i="1" dirty="0"/>
              <a:t>/Homebrew/install/master/install)" </a:t>
            </a:r>
            <a:br>
              <a:rPr lang="en-US" dirty="0"/>
            </a:br>
            <a:endParaRPr lang="en-US" dirty="0"/>
          </a:p>
        </p:txBody>
      </p:sp>
      <p:sp>
        <p:nvSpPr>
          <p:cNvPr id="15" name="Rectangle 14">
            <a:extLst>
              <a:ext uri="{FF2B5EF4-FFF2-40B4-BE49-F238E27FC236}">
                <a16:creationId xmlns:a16="http://schemas.microsoft.com/office/drawing/2014/main" id="{D92DA30B-5132-7747-8E6B-591A6ED1CFB2}"/>
              </a:ext>
            </a:extLst>
          </p:cNvPr>
          <p:cNvSpPr/>
          <p:nvPr/>
        </p:nvSpPr>
        <p:spPr>
          <a:xfrm>
            <a:off x="6111784" y="5115346"/>
            <a:ext cx="1965603" cy="323165"/>
          </a:xfrm>
          <a:prstGeom prst="rect">
            <a:avLst/>
          </a:prstGeom>
        </p:spPr>
        <p:txBody>
          <a:bodyPr wrap="none">
            <a:spAutoFit/>
          </a:bodyPr>
          <a:lstStyle/>
          <a:p>
            <a:r>
              <a:rPr lang="en-US" dirty="0"/>
              <a:t>2. </a:t>
            </a:r>
            <a:r>
              <a:rPr lang="en-US" b="1" i="1" dirty="0"/>
              <a:t>brew install node</a:t>
            </a:r>
          </a:p>
        </p:txBody>
      </p:sp>
    </p:spTree>
    <p:extLst>
      <p:ext uri="{BB962C8B-B14F-4D97-AF65-F5344CB8AC3E}">
        <p14:creationId xmlns:p14="http://schemas.microsoft.com/office/powerpoint/2010/main" val="3414480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2" name="Title 1"/>
          <p:cNvSpPr txBox="1">
            <a:spLocks/>
          </p:cNvSpPr>
          <p:nvPr/>
        </p:nvSpPr>
        <p:spPr>
          <a:xfrm>
            <a:off x="0" y="308748"/>
            <a:ext cx="12192000" cy="744717"/>
          </a:xfrm>
          <a:prstGeom prst="rect">
            <a:avLst/>
          </a:prstGeom>
          <a:noFill/>
          <a:ln>
            <a:noFill/>
          </a:ln>
        </p:spPr>
        <p:txBody>
          <a:bodyPr spcFirstLastPara="1" wrap="square" lIns="121878" tIns="121878" rIns="121878" bIns="121878" anchor="b" anchorCtr="0"/>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00" b="0" i="0" u="none" strike="noStrike" cap="none">
                <a:solidFill>
                  <a:schemeClr val="dk1"/>
                </a:solidFill>
                <a:latin typeface="Arial"/>
                <a:ea typeface="Arial"/>
                <a:cs typeface="Arial"/>
                <a:sym typeface="Arial"/>
              </a:defRPr>
            </a:lvl9pPr>
          </a:lstStyle>
          <a:p>
            <a:r>
              <a:rPr lang="en-US" sz="4000" b="1" dirty="0">
                <a:effectLst>
                  <a:outerShdw blurRad="38100" dist="38100" dir="2700000" algn="tl">
                    <a:srgbClr val="000000">
                      <a:alpha val="43137"/>
                    </a:srgbClr>
                  </a:outerShdw>
                </a:effectLst>
              </a:rPr>
              <a:t>What is </a:t>
            </a:r>
            <a:r>
              <a:rPr lang="en-US" sz="4000" b="1" dirty="0" err="1">
                <a:effectLst>
                  <a:outerShdw blurRad="38100" dist="38100" dir="2700000" algn="tl">
                    <a:srgbClr val="000000">
                      <a:alpha val="43137"/>
                    </a:srgbClr>
                  </a:outerShdw>
                </a:effectLst>
              </a:rPr>
              <a:t>WebVR</a:t>
            </a:r>
            <a:r>
              <a:rPr lang="en-US" sz="4000" b="1" dirty="0">
                <a:effectLst>
                  <a:outerShdw blurRad="38100" dist="38100" dir="2700000" algn="tl">
                    <a:srgbClr val="000000">
                      <a:alpha val="43137"/>
                    </a:srgbClr>
                  </a:outerShdw>
                </a:effectLst>
              </a:rPr>
              <a:t>?</a:t>
            </a:r>
          </a:p>
        </p:txBody>
      </p:sp>
      <p:sp>
        <p:nvSpPr>
          <p:cNvPr id="13" name="Rectangle 12"/>
          <p:cNvSpPr/>
          <p:nvPr/>
        </p:nvSpPr>
        <p:spPr>
          <a:xfrm>
            <a:off x="250019" y="1499628"/>
            <a:ext cx="11511840" cy="1246491"/>
          </a:xfrm>
          <a:prstGeom prst="rect">
            <a:avLst/>
          </a:prstGeom>
        </p:spPr>
        <p:txBody>
          <a:bodyPr wrap="square" lIns="91426" tIns="45718" rIns="91426" bIns="45718" numCol="1">
            <a:spAutoFit/>
          </a:bodyPr>
          <a:lstStyle/>
          <a:p>
            <a:pPr algn="just"/>
            <a:r>
              <a:rPr lang="en-GB" sz="2500" b="1" dirty="0"/>
              <a:t>WebVR</a:t>
            </a:r>
            <a:r>
              <a:rPr lang="en-GB" sz="2500" dirty="0"/>
              <a:t> is an open specification that makes it possible to experience VR in your browser. The goal is to make it easier for everyone to get into VR experiences, no matter what device you have.</a:t>
            </a:r>
            <a:endParaRPr lang="en-US" sz="2500" dirty="0">
              <a:solidFill>
                <a:schemeClr val="tx1"/>
              </a:solidFill>
            </a:endParaRPr>
          </a:p>
        </p:txBody>
      </p:sp>
      <p:pic>
        <p:nvPicPr>
          <p:cNvPr id="9" name="Picture 8">
            <a:extLst>
              <a:ext uri="{FF2B5EF4-FFF2-40B4-BE49-F238E27FC236}">
                <a16:creationId xmlns:a16="http://schemas.microsoft.com/office/drawing/2014/main" id="{86ED6A74-A5D2-4134-8BA4-F0A47C5D688D}"/>
              </a:ext>
            </a:extLst>
          </p:cNvPr>
          <p:cNvPicPr>
            <a:picLocks noChangeAspect="1"/>
          </p:cNvPicPr>
          <p:nvPr/>
        </p:nvPicPr>
        <p:blipFill rotWithShape="1">
          <a:blip r:embed="rId4"/>
          <a:srcRect l="1999" t="8914" r="1716" b="12425"/>
          <a:stretch/>
        </p:blipFill>
        <p:spPr>
          <a:xfrm>
            <a:off x="250019" y="3012449"/>
            <a:ext cx="5582610" cy="2642487"/>
          </a:xfrm>
          <a:prstGeom prst="rect">
            <a:avLst/>
          </a:prstGeom>
        </p:spPr>
      </p:pic>
      <p:pic>
        <p:nvPicPr>
          <p:cNvPr id="10" name="Picture 9">
            <a:extLst>
              <a:ext uri="{FF2B5EF4-FFF2-40B4-BE49-F238E27FC236}">
                <a16:creationId xmlns:a16="http://schemas.microsoft.com/office/drawing/2014/main" id="{4D7FC0EB-D953-4642-9F2E-A797B2C87472}"/>
              </a:ext>
            </a:extLst>
          </p:cNvPr>
          <p:cNvPicPr>
            <a:picLocks noChangeAspect="1"/>
          </p:cNvPicPr>
          <p:nvPr/>
        </p:nvPicPr>
        <p:blipFill rotWithShape="1">
          <a:blip r:embed="rId5"/>
          <a:srcRect t="2403"/>
          <a:stretch/>
        </p:blipFill>
        <p:spPr>
          <a:xfrm>
            <a:off x="5939161" y="3012449"/>
            <a:ext cx="5822698" cy="2642488"/>
          </a:xfrm>
          <a:prstGeom prst="rect">
            <a:avLst/>
          </a:prstGeom>
        </p:spPr>
      </p:pic>
    </p:spTree>
    <p:extLst>
      <p:ext uri="{BB962C8B-B14F-4D97-AF65-F5344CB8AC3E}">
        <p14:creationId xmlns:p14="http://schemas.microsoft.com/office/powerpoint/2010/main" val="1423929938"/>
      </p:ext>
    </p:extLst>
  </p:cSld>
  <p:clrMapOvr>
    <a:masterClrMapping/>
  </p:clrMapOvr>
</p:sld>
</file>

<file path=ppt/theme/theme1.xml><?xml version="1.0" encoding="utf-8"?>
<a:theme xmlns:a="http://schemas.openxmlformats.org/drawingml/2006/main" name="Assembly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ssemblyTheme" id="{031DE9DB-D90B-4049-ABA6-8B4BBD22E0BC}" vid="{CC98074F-3CA0-44B3-941B-6BA507744927}"/>
    </a:ext>
  </a:extLst>
</a:theme>
</file>

<file path=ppt/theme/theme2.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9090</TotalTime>
  <Words>494</Words>
  <Application>Microsoft Macintosh PowerPoint</Application>
  <PresentationFormat>Widescreen</PresentationFormat>
  <Paragraphs>75</Paragraphs>
  <Slides>22</Slides>
  <Notes>21</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22</vt:i4>
      </vt:variant>
    </vt:vector>
  </HeadingPairs>
  <TitlesOfParts>
    <vt:vector size="33" baseType="lpstr">
      <vt:lpstr>Arial</vt:lpstr>
      <vt:lpstr>Avenir</vt:lpstr>
      <vt:lpstr>Calibri</vt:lpstr>
      <vt:lpstr>Gill Sans MT</vt:lpstr>
      <vt:lpstr>Wingdings</vt:lpstr>
      <vt:lpstr>AssemblyTheme</vt:lpstr>
      <vt:lpstr>Office Theme</vt:lpstr>
      <vt:lpstr>Simple Light</vt:lpstr>
      <vt:lpstr>1_Simple Light</vt:lpstr>
      <vt:lpstr>2_Simple Light</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Sean Kurian George</dc:creator>
  <cp:lastModifiedBy>Mridul Bhandari</cp:lastModifiedBy>
  <cp:revision>147</cp:revision>
  <cp:lastPrinted>2019-06-14T20:30:29Z</cp:lastPrinted>
  <dcterms:created xsi:type="dcterms:W3CDTF">2019-02-05T08:54:23Z</dcterms:created>
  <dcterms:modified xsi:type="dcterms:W3CDTF">2019-06-15T20:11:12Z</dcterms:modified>
</cp:coreProperties>
</file>